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0.xml"/>
  <Override ContentType="application/vnd.openxmlformats-officedocument.presentationml.slide+xml" PartName="/ppt/slides/slide161.xml"/>
  <Override ContentType="application/vnd.openxmlformats-officedocument.presentationml.slide+xml" PartName="/ppt/slides/slide162.xml"/>
  <Override ContentType="application/vnd.openxmlformats-officedocument.presentationml.slide+xml" PartName="/ppt/slides/slide163.xml"/>
  <Override ContentType="application/vnd.openxmlformats-officedocument.presentationml.slide+xml" PartName="/ppt/slides/slide164.xml"/>
  <Override ContentType="application/vnd.openxmlformats-officedocument.presentationml.slide+xml" PartName="/ppt/slides/slide165.xml"/>
  <Override ContentType="application/vnd.openxmlformats-officedocument.presentationml.slide+xml" PartName="/ppt/slides/slide166.xml"/>
  <Override ContentType="application/vnd.openxmlformats-officedocument.presentationml.slide+xml" PartName="/ppt/slides/slide167.xml"/>
  <Override ContentType="application/vnd.openxmlformats-officedocument.presentationml.slide+xml" PartName="/ppt/slides/slide168.xml"/>
  <Override ContentType="application/vnd.openxmlformats-officedocument.presentationml.slide+xml" PartName="/ppt/slides/slide169.xml"/>
  <Override ContentType="application/vnd.openxmlformats-officedocument.presentationml.slide+xml" PartName="/ppt/slides/slide170.xml"/>
  <Override ContentType="application/vnd.openxmlformats-officedocument.presentationml.slide+xml" PartName="/ppt/slides/slide171.xml"/>
  <Override ContentType="application/vnd.openxmlformats-officedocument.presentationml.slide+xml" PartName="/ppt/slides/slide172.xml"/>
  <Override ContentType="application/vnd.openxmlformats-officedocument.presentationml.slide+xml" PartName="/ppt/slides/slide173.xml"/>
  <Override ContentType="application/vnd.openxmlformats-officedocument.presentationml.slide+xml" PartName="/ppt/slides/slide174.xml"/>
  <Override ContentType="application/vnd.openxmlformats-officedocument.presentationml.slide+xml" PartName="/ppt/slides/slide175.xml"/>
  <Override ContentType="application/vnd.openxmlformats-officedocument.presentationml.slide+xml" PartName="/ppt/slides/slide176.xml"/>
  <Override ContentType="application/vnd.openxmlformats-officedocument.presentationml.slide+xml" PartName="/ppt/slides/slide177.xml"/>
  <Override ContentType="application/vnd.openxmlformats-officedocument.presentationml.slide+xml" PartName="/ppt/slides/slide178.xml"/>
  <Override ContentType="application/vnd.openxmlformats-officedocument.presentationml.slide+xml" PartName="/ppt/slides/slide179.xml"/>
  <Override ContentType="application/vnd.openxmlformats-officedocument.presentationml.slide+xml" PartName="/ppt/slides/slide180.xml"/>
  <Override ContentType="application/vnd.openxmlformats-officedocument.presentationml.slide+xml" PartName="/ppt/slides/slide181.xml"/>
  <Override ContentType="application/vnd.openxmlformats-officedocument.presentationml.slide+xml" PartName="/ppt/slides/slide182.xml"/>
  <Override ContentType="application/vnd.openxmlformats-officedocument.presentationml.slide+xml" PartName="/ppt/slides/slide183.xml"/>
  <Override ContentType="application/vnd.openxmlformats-officedocument.presentationml.slide+xml" PartName="/ppt/slides/slide184.xml"/>
  <Override ContentType="application/vnd.openxmlformats-officedocument.presentationml.slide+xml" PartName="/ppt/slides/slide185.xml"/>
  <Override ContentType="application/vnd.openxmlformats-officedocument.presentationml.slide+xml" PartName="/ppt/slides/slide186.xml"/>
  <Override ContentType="application/vnd.openxmlformats-officedocument.presentationml.slide+xml" PartName="/ppt/slides/slide187.xml"/>
  <Override ContentType="application/vnd.openxmlformats-officedocument.presentationml.slide+xml" PartName="/ppt/slides/slide188.xml"/>
  <Override ContentType="application/vnd.openxmlformats-officedocument.presentationml.slide+xml" PartName="/ppt/slides/slide189.xml"/>
  <Override ContentType="application/vnd.openxmlformats-officedocument.presentationml.slide+xml" PartName="/ppt/slides/slide190.xml"/>
  <Override ContentType="application/vnd.openxmlformats-officedocument.presentationml.slide+xml" PartName="/ppt/slides/slide191.xml"/>
  <Override ContentType="application/vnd.openxmlformats-officedocument.presentationml.slide+xml" PartName="/ppt/slides/slide192.xml"/>
  <Override ContentType="application/vnd.openxmlformats-officedocument.presentationml.slide+xml" PartName="/ppt/slides/slide193.xml"/>
  <Override ContentType="application/vnd.openxmlformats-officedocument.presentationml.slide+xml" PartName="/ppt/slides/slide194.xml"/>
  <Override ContentType="application/vnd.openxmlformats-officedocument.presentationml.slide+xml" PartName="/ppt/slides/slide19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
<Relationships xmlns="http://schemas.openxmlformats.org/package/2006/relationships">
<Relationship Id="rId1" Target="ppt/presentation.xml" Type="http://schemas.openxmlformats.org/officeDocument/2006/relationships/officeDocument"/>
<Relationship Id="rId2" Target="docProps/thumbnail.jpeg" Type="http://schemas.openxmlformats.org/package/2006/relationships/metadata/thumbnail"/>
<Relationship Id="rId3" Target="docProps/core.xml" Type="http://schemas.openxmlformats.org/package/2006/relationships/metadata/core-properties"/>
<Relationship Id="rId4" Target="docProps/app.xml" Type="http://schemas.openxmlformats.org/officeDocument/2006/relationships/extended-properties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
<Relationships xmlns="http://schemas.openxmlformats.org/package/2006/relationships">
<Relationship Id="rId1" Target="slideMasters/slideMaster1.xml" Type="http://schemas.openxmlformats.org/officeDocument/2006/relationships/slideMaster"/>
<Relationship Id="rId10" Target="slides/slide5.xml" Type="http://schemas.openxmlformats.org/officeDocument/2006/relationships/slide"/>
<Relationship Id="rId100" Target="slides/slide95.xml" Type="http://schemas.openxmlformats.org/officeDocument/2006/relationships/slide"/>
<Relationship Id="rId101" Target="slides/slide96.xml" Type="http://schemas.openxmlformats.org/officeDocument/2006/relationships/slide"/>
<Relationship Id="rId102" Target="slides/slide97.xml" Type="http://schemas.openxmlformats.org/officeDocument/2006/relationships/slide"/>
<Relationship Id="rId103" Target="slides/slide98.xml" Type="http://schemas.openxmlformats.org/officeDocument/2006/relationships/slide"/>
<Relationship Id="rId104" Target="slides/slide99.xml" Type="http://schemas.openxmlformats.org/officeDocument/2006/relationships/slide"/>
<Relationship Id="rId105" Target="slides/slide100.xml" Type="http://schemas.openxmlformats.org/officeDocument/2006/relationships/slide"/>
<Relationship Id="rId106" Target="slides/slide101.xml" Type="http://schemas.openxmlformats.org/officeDocument/2006/relationships/slide"/>
<Relationship Id="rId107" Target="slides/slide102.xml" Type="http://schemas.openxmlformats.org/officeDocument/2006/relationships/slide"/>
<Relationship Id="rId108" Target="slides/slide103.xml" Type="http://schemas.openxmlformats.org/officeDocument/2006/relationships/slide"/>
<Relationship Id="rId109" Target="slides/slide104.xml" Type="http://schemas.openxmlformats.org/officeDocument/2006/relationships/slide"/>
<Relationship Id="rId11" Target="slides/slide6.xml" Type="http://schemas.openxmlformats.org/officeDocument/2006/relationships/slide"/>
<Relationship Id="rId110" Target="slides/slide105.xml" Type="http://schemas.openxmlformats.org/officeDocument/2006/relationships/slide"/>
<Relationship Id="rId111" Target="slides/slide106.xml" Type="http://schemas.openxmlformats.org/officeDocument/2006/relationships/slide"/>
<Relationship Id="rId112" Target="slides/slide107.xml" Type="http://schemas.openxmlformats.org/officeDocument/2006/relationships/slide"/>
<Relationship Id="rId113" Target="slides/slide108.xml" Type="http://schemas.openxmlformats.org/officeDocument/2006/relationships/slide"/>
<Relationship Id="rId114" Target="slides/slide109.xml" Type="http://schemas.openxmlformats.org/officeDocument/2006/relationships/slide"/>
<Relationship Id="rId115" Target="slides/slide110.xml" Type="http://schemas.openxmlformats.org/officeDocument/2006/relationships/slide"/>
<Relationship Id="rId116" Target="slides/slide111.xml" Type="http://schemas.openxmlformats.org/officeDocument/2006/relationships/slide"/>
<Relationship Id="rId117" Target="slides/slide112.xml" Type="http://schemas.openxmlformats.org/officeDocument/2006/relationships/slide"/>
<Relationship Id="rId118" Target="slides/slide113.xml" Type="http://schemas.openxmlformats.org/officeDocument/2006/relationships/slide"/>
<Relationship Id="rId119" Target="slides/slide114.xml" Type="http://schemas.openxmlformats.org/officeDocument/2006/relationships/slide"/>
<Relationship Id="rId12" Target="slides/slide7.xml" Type="http://schemas.openxmlformats.org/officeDocument/2006/relationships/slide"/>
<Relationship Id="rId120" Target="slides/slide115.xml" Type="http://schemas.openxmlformats.org/officeDocument/2006/relationships/slide"/>
<Relationship Id="rId121" Target="slides/slide116.xml" Type="http://schemas.openxmlformats.org/officeDocument/2006/relationships/slide"/>
<Relationship Id="rId122" Target="slides/slide117.xml" Type="http://schemas.openxmlformats.org/officeDocument/2006/relationships/slide"/>
<Relationship Id="rId123" Target="slides/slide118.xml" Type="http://schemas.openxmlformats.org/officeDocument/2006/relationships/slide"/>
<Relationship Id="rId124" Target="slides/slide119.xml" Type="http://schemas.openxmlformats.org/officeDocument/2006/relationships/slide"/>
<Relationship Id="rId125" Target="slides/slide120.xml" Type="http://schemas.openxmlformats.org/officeDocument/2006/relationships/slide"/>
<Relationship Id="rId126" Target="slides/slide121.xml" Type="http://schemas.openxmlformats.org/officeDocument/2006/relationships/slide"/>
<Relationship Id="rId127" Target="slides/slide122.xml" Type="http://schemas.openxmlformats.org/officeDocument/2006/relationships/slide"/>
<Relationship Id="rId128" Target="slides/slide123.xml" Type="http://schemas.openxmlformats.org/officeDocument/2006/relationships/slide"/>
<Relationship Id="rId129" Target="slides/slide124.xml" Type="http://schemas.openxmlformats.org/officeDocument/2006/relationships/slide"/>
<Relationship Id="rId13" Target="slides/slide8.xml" Type="http://schemas.openxmlformats.org/officeDocument/2006/relationships/slide"/>
<Relationship Id="rId130" Target="slides/slide125.xml" Type="http://schemas.openxmlformats.org/officeDocument/2006/relationships/slide"/>
<Relationship Id="rId131" Target="slides/slide126.xml" Type="http://schemas.openxmlformats.org/officeDocument/2006/relationships/slide"/>
<Relationship Id="rId132" Target="slides/slide127.xml" Type="http://schemas.openxmlformats.org/officeDocument/2006/relationships/slide"/>
<Relationship Id="rId133" Target="slides/slide128.xml" Type="http://schemas.openxmlformats.org/officeDocument/2006/relationships/slide"/>
<Relationship Id="rId134" Target="slides/slide129.xml" Type="http://schemas.openxmlformats.org/officeDocument/2006/relationships/slide"/>
<Relationship Id="rId135" Target="slides/slide130.xml" Type="http://schemas.openxmlformats.org/officeDocument/2006/relationships/slide"/>
<Relationship Id="rId136" Target="slides/slide131.xml" Type="http://schemas.openxmlformats.org/officeDocument/2006/relationships/slide"/>
<Relationship Id="rId137" Target="slides/slide132.xml" Type="http://schemas.openxmlformats.org/officeDocument/2006/relationships/slide"/>
<Relationship Id="rId138" Target="slides/slide133.xml" Type="http://schemas.openxmlformats.org/officeDocument/2006/relationships/slide"/>
<Relationship Id="rId139" Target="slides/slide134.xml" Type="http://schemas.openxmlformats.org/officeDocument/2006/relationships/slide"/>
<Relationship Id="rId14" Target="slides/slide9.xml" Type="http://schemas.openxmlformats.org/officeDocument/2006/relationships/slide"/>
<Relationship Id="rId140" Target="slides/slide135.xml" Type="http://schemas.openxmlformats.org/officeDocument/2006/relationships/slide"/>
<Relationship Id="rId141" Target="slides/slide136.xml" Type="http://schemas.openxmlformats.org/officeDocument/2006/relationships/slide"/>
<Relationship Id="rId142" Target="slides/slide137.xml" Type="http://schemas.openxmlformats.org/officeDocument/2006/relationships/slide"/>
<Relationship Id="rId143" Target="slides/slide138.xml" Type="http://schemas.openxmlformats.org/officeDocument/2006/relationships/slide"/>
<Relationship Id="rId144" Target="slides/slide139.xml" Type="http://schemas.openxmlformats.org/officeDocument/2006/relationships/slide"/>
<Relationship Id="rId145" Target="slides/slide140.xml" Type="http://schemas.openxmlformats.org/officeDocument/2006/relationships/slide"/>
<Relationship Id="rId146" Target="slides/slide141.xml" Type="http://schemas.openxmlformats.org/officeDocument/2006/relationships/slide"/>
<Relationship Id="rId147" Target="slides/slide142.xml" Type="http://schemas.openxmlformats.org/officeDocument/2006/relationships/slide"/>
<Relationship Id="rId148" Target="slides/slide143.xml" Type="http://schemas.openxmlformats.org/officeDocument/2006/relationships/slide"/>
<Relationship Id="rId149" Target="slides/slide144.xml" Type="http://schemas.openxmlformats.org/officeDocument/2006/relationships/slide"/>
<Relationship Id="rId15" Target="slides/slide10.xml" Type="http://schemas.openxmlformats.org/officeDocument/2006/relationships/slide"/>
<Relationship Id="rId150" Target="slides/slide145.xml" Type="http://schemas.openxmlformats.org/officeDocument/2006/relationships/slide"/>
<Relationship Id="rId151" Target="slides/slide146.xml" Type="http://schemas.openxmlformats.org/officeDocument/2006/relationships/slide"/>
<Relationship Id="rId152" Target="slides/slide147.xml" Type="http://schemas.openxmlformats.org/officeDocument/2006/relationships/slide"/>
<Relationship Id="rId153" Target="slides/slide148.xml" Type="http://schemas.openxmlformats.org/officeDocument/2006/relationships/slide"/>
<Relationship Id="rId154" Target="slides/slide149.xml" Type="http://schemas.openxmlformats.org/officeDocument/2006/relationships/slide"/>
<Relationship Id="rId155" Target="slides/slide150.xml" Type="http://schemas.openxmlformats.org/officeDocument/2006/relationships/slide"/>
<Relationship Id="rId156" Target="slides/slide151.xml" Type="http://schemas.openxmlformats.org/officeDocument/2006/relationships/slide"/>
<Relationship Id="rId157" Target="slides/slide152.xml" Type="http://schemas.openxmlformats.org/officeDocument/2006/relationships/slide"/>
<Relationship Id="rId158" Target="slides/slide153.xml" Type="http://schemas.openxmlformats.org/officeDocument/2006/relationships/slide"/>
<Relationship Id="rId159" Target="slides/slide154.xml" Type="http://schemas.openxmlformats.org/officeDocument/2006/relationships/slide"/>
<Relationship Id="rId16" Target="slides/slide11.xml" Type="http://schemas.openxmlformats.org/officeDocument/2006/relationships/slide"/>
<Relationship Id="rId160" Target="slides/slide155.xml" Type="http://schemas.openxmlformats.org/officeDocument/2006/relationships/slide"/>
<Relationship Id="rId161" Target="slides/slide156.xml" Type="http://schemas.openxmlformats.org/officeDocument/2006/relationships/slide"/>
<Relationship Id="rId162" Target="slides/slide157.xml" Type="http://schemas.openxmlformats.org/officeDocument/2006/relationships/slide"/>
<Relationship Id="rId163" Target="slides/slide158.xml" Type="http://schemas.openxmlformats.org/officeDocument/2006/relationships/slide"/>
<Relationship Id="rId164" Target="slides/slide159.xml" Type="http://schemas.openxmlformats.org/officeDocument/2006/relationships/slide"/>
<Relationship Id="rId165" Target="slides/slide160.xml" Type="http://schemas.openxmlformats.org/officeDocument/2006/relationships/slide"/>
<Relationship Id="rId166" Target="slides/slide161.xml" Type="http://schemas.openxmlformats.org/officeDocument/2006/relationships/slide"/>
<Relationship Id="rId167" Target="slides/slide162.xml" Type="http://schemas.openxmlformats.org/officeDocument/2006/relationships/slide"/>
<Relationship Id="rId168" Target="slides/slide163.xml" Type="http://schemas.openxmlformats.org/officeDocument/2006/relationships/slide"/>
<Relationship Id="rId169" Target="slides/slide164.xml" Type="http://schemas.openxmlformats.org/officeDocument/2006/relationships/slide"/>
<Relationship Id="rId17" Target="slides/slide12.xml" Type="http://schemas.openxmlformats.org/officeDocument/2006/relationships/slide"/>
<Relationship Id="rId170" Target="slides/slide165.xml" Type="http://schemas.openxmlformats.org/officeDocument/2006/relationships/slide"/>
<Relationship Id="rId171" Target="slides/slide166.xml" Type="http://schemas.openxmlformats.org/officeDocument/2006/relationships/slide"/>
<Relationship Id="rId172" Target="slides/slide167.xml" Type="http://schemas.openxmlformats.org/officeDocument/2006/relationships/slide"/>
<Relationship Id="rId173" Target="slides/slide168.xml" Type="http://schemas.openxmlformats.org/officeDocument/2006/relationships/slide"/>
<Relationship Id="rId174" Target="slides/slide169.xml" Type="http://schemas.openxmlformats.org/officeDocument/2006/relationships/slide"/>
<Relationship Id="rId175" Target="slides/slide170.xml" Type="http://schemas.openxmlformats.org/officeDocument/2006/relationships/slide"/>
<Relationship Id="rId176" Target="slides/slide171.xml" Type="http://schemas.openxmlformats.org/officeDocument/2006/relationships/slide"/>
<Relationship Id="rId177" Target="slides/slide172.xml" Type="http://schemas.openxmlformats.org/officeDocument/2006/relationships/slide"/>
<Relationship Id="rId178" Target="slides/slide173.xml" Type="http://schemas.openxmlformats.org/officeDocument/2006/relationships/slide"/>
<Relationship Id="rId179" Target="slides/slide174.xml" Type="http://schemas.openxmlformats.org/officeDocument/2006/relationships/slide"/>
<Relationship Id="rId18" Target="slides/slide13.xml" Type="http://schemas.openxmlformats.org/officeDocument/2006/relationships/slide"/>
<Relationship Id="rId180" Target="slides/slide175.xml" Type="http://schemas.openxmlformats.org/officeDocument/2006/relationships/slide"/>
<Relationship Id="rId181" Target="slides/slide176.xml" Type="http://schemas.openxmlformats.org/officeDocument/2006/relationships/slide"/>
<Relationship Id="rId182" Target="slides/slide177.xml" Type="http://schemas.openxmlformats.org/officeDocument/2006/relationships/slide"/>
<Relationship Id="rId183" Target="slides/slide178.xml" Type="http://schemas.openxmlformats.org/officeDocument/2006/relationships/slide"/>
<Relationship Id="rId184" Target="slides/slide179.xml" Type="http://schemas.openxmlformats.org/officeDocument/2006/relationships/slide"/>
<Relationship Id="rId185" Target="slides/slide180.xml" Type="http://schemas.openxmlformats.org/officeDocument/2006/relationships/slide"/>
<Relationship Id="rId186" Target="slides/slide181.xml" Type="http://schemas.openxmlformats.org/officeDocument/2006/relationships/slide"/>
<Relationship Id="rId187" Target="slides/slide182.xml" Type="http://schemas.openxmlformats.org/officeDocument/2006/relationships/slide"/>
<Relationship Id="rId188" Target="slides/slide183.xml" Type="http://schemas.openxmlformats.org/officeDocument/2006/relationships/slide"/>
<Relationship Id="rId189" Target="slides/slide184.xml" Type="http://schemas.openxmlformats.org/officeDocument/2006/relationships/slide"/>
<Relationship Id="rId19" Target="slides/slide14.xml" Type="http://schemas.openxmlformats.org/officeDocument/2006/relationships/slide"/>
<Relationship Id="rId190" Target="slides/slide185.xml" Type="http://schemas.openxmlformats.org/officeDocument/2006/relationships/slide"/>
<Relationship Id="rId191" Target="slides/slide186.xml" Type="http://schemas.openxmlformats.org/officeDocument/2006/relationships/slide"/>
<Relationship Id="rId192" Target="slides/slide187.xml" Type="http://schemas.openxmlformats.org/officeDocument/2006/relationships/slide"/>
<Relationship Id="rId193" Target="slides/slide188.xml" Type="http://schemas.openxmlformats.org/officeDocument/2006/relationships/slide"/>
<Relationship Id="rId194" Target="slides/slide189.xml" Type="http://schemas.openxmlformats.org/officeDocument/2006/relationships/slide"/>
<Relationship Id="rId195" Target="slides/slide190.xml" Type="http://schemas.openxmlformats.org/officeDocument/2006/relationships/slide"/>
<Relationship Id="rId196" Target="slides/slide191.xml" Type="http://schemas.openxmlformats.org/officeDocument/2006/relationships/slide"/>
<Relationship Id="rId197" Target="slides/slide192.xml" Type="http://schemas.openxmlformats.org/officeDocument/2006/relationships/slide"/>
<Relationship Id="rId198" Target="slides/slide193.xml" Type="http://schemas.openxmlformats.org/officeDocument/2006/relationships/slide"/>
<Relationship Id="rId199" Target="slides/slide194.xml" Type="http://schemas.openxmlformats.org/officeDocument/2006/relationships/slide"/>
<Relationship Id="rId2" Target="presProps.xml" Type="http://schemas.openxmlformats.org/officeDocument/2006/relationships/presProps"/>
<Relationship Id="rId20" Target="slides/slide15.xml" Type="http://schemas.openxmlformats.org/officeDocument/2006/relationships/slide"/>
<Relationship Id="rId200" Target="slides/slide195.xml" Type="http://schemas.openxmlformats.org/officeDocument/2006/relationships/slide"/>
<Relationship Id="rId21" Target="slides/slide16.xml" Type="http://schemas.openxmlformats.org/officeDocument/2006/relationships/slide"/>
<Relationship Id="rId22" Target="slides/slide17.xml" Type="http://schemas.openxmlformats.org/officeDocument/2006/relationships/slide"/>
<Relationship Id="rId23" Target="slides/slide18.xml" Type="http://schemas.openxmlformats.org/officeDocument/2006/relationships/slide"/>
<Relationship Id="rId24" Target="slides/slide19.xml" Type="http://schemas.openxmlformats.org/officeDocument/2006/relationships/slide"/>
<Relationship Id="rId25" Target="slides/slide20.xml" Type="http://schemas.openxmlformats.org/officeDocument/2006/relationships/slide"/>
<Relationship Id="rId26" Target="slides/slide21.xml" Type="http://schemas.openxmlformats.org/officeDocument/2006/relationships/slide"/>
<Relationship Id="rId27" Target="slides/slide22.xml" Type="http://schemas.openxmlformats.org/officeDocument/2006/relationships/slide"/>
<Relationship Id="rId28" Target="slides/slide23.xml" Type="http://schemas.openxmlformats.org/officeDocument/2006/relationships/slide"/>
<Relationship Id="rId29" Target="slides/slide24.xml" Type="http://schemas.openxmlformats.org/officeDocument/2006/relationships/slide"/>
<Relationship Id="rId3" Target="viewProps.xml" Type="http://schemas.openxmlformats.org/officeDocument/2006/relationships/viewProps"/>
<Relationship Id="rId30" Target="slides/slide25.xml" Type="http://schemas.openxmlformats.org/officeDocument/2006/relationships/slide"/>
<Relationship Id="rId31" Target="slides/slide26.xml" Type="http://schemas.openxmlformats.org/officeDocument/2006/relationships/slide"/>
<Relationship Id="rId32" Target="slides/slide27.xml" Type="http://schemas.openxmlformats.org/officeDocument/2006/relationships/slide"/>
<Relationship Id="rId33" Target="slides/slide28.xml" Type="http://schemas.openxmlformats.org/officeDocument/2006/relationships/slide"/>
<Relationship Id="rId34" Target="slides/slide29.xml" Type="http://schemas.openxmlformats.org/officeDocument/2006/relationships/slide"/>
<Relationship Id="rId35" Target="slides/slide30.xml" Type="http://schemas.openxmlformats.org/officeDocument/2006/relationships/slide"/>
<Relationship Id="rId36" Target="slides/slide31.xml" Type="http://schemas.openxmlformats.org/officeDocument/2006/relationships/slide"/>
<Relationship Id="rId37" Target="slides/slide32.xml" Type="http://schemas.openxmlformats.org/officeDocument/2006/relationships/slide"/>
<Relationship Id="rId38" Target="slides/slide33.xml" Type="http://schemas.openxmlformats.org/officeDocument/2006/relationships/slide"/>
<Relationship Id="rId39" Target="slides/slide34.xml" Type="http://schemas.openxmlformats.org/officeDocument/2006/relationships/slide"/>
<Relationship Id="rId4" Target="theme/theme1.xml" Type="http://schemas.openxmlformats.org/officeDocument/2006/relationships/theme"/>
<Relationship Id="rId40" Target="slides/slide35.xml" Type="http://schemas.openxmlformats.org/officeDocument/2006/relationships/slide"/>
<Relationship Id="rId41" Target="slides/slide36.xml" Type="http://schemas.openxmlformats.org/officeDocument/2006/relationships/slide"/>
<Relationship Id="rId42" Target="slides/slide37.xml" Type="http://schemas.openxmlformats.org/officeDocument/2006/relationships/slide"/>
<Relationship Id="rId43" Target="slides/slide38.xml" Type="http://schemas.openxmlformats.org/officeDocument/2006/relationships/slide"/>
<Relationship Id="rId44" Target="slides/slide39.xml" Type="http://schemas.openxmlformats.org/officeDocument/2006/relationships/slide"/>
<Relationship Id="rId45" Target="slides/slide40.xml" Type="http://schemas.openxmlformats.org/officeDocument/2006/relationships/slide"/>
<Relationship Id="rId46" Target="slides/slide41.xml" Type="http://schemas.openxmlformats.org/officeDocument/2006/relationships/slide"/>
<Relationship Id="rId47" Target="slides/slide42.xml" Type="http://schemas.openxmlformats.org/officeDocument/2006/relationships/slide"/>
<Relationship Id="rId48" Target="slides/slide43.xml" Type="http://schemas.openxmlformats.org/officeDocument/2006/relationships/slide"/>
<Relationship Id="rId49" Target="slides/slide44.xml" Type="http://schemas.openxmlformats.org/officeDocument/2006/relationships/slide"/>
<Relationship Id="rId5" Target="tableStyles.xml" Type="http://schemas.openxmlformats.org/officeDocument/2006/relationships/tableStyles"/>
<Relationship Id="rId50" Target="slides/slide45.xml" Type="http://schemas.openxmlformats.org/officeDocument/2006/relationships/slide"/>
<Relationship Id="rId51" Target="slides/slide46.xml" Type="http://schemas.openxmlformats.org/officeDocument/2006/relationships/slide"/>
<Relationship Id="rId52" Target="slides/slide47.xml" Type="http://schemas.openxmlformats.org/officeDocument/2006/relationships/slide"/>
<Relationship Id="rId53" Target="slides/slide48.xml" Type="http://schemas.openxmlformats.org/officeDocument/2006/relationships/slide"/>
<Relationship Id="rId54" Target="slides/slide49.xml" Type="http://schemas.openxmlformats.org/officeDocument/2006/relationships/slide"/>
<Relationship Id="rId55" Target="slides/slide50.xml" Type="http://schemas.openxmlformats.org/officeDocument/2006/relationships/slide"/>
<Relationship Id="rId56" Target="slides/slide51.xml" Type="http://schemas.openxmlformats.org/officeDocument/2006/relationships/slide"/>
<Relationship Id="rId57" Target="slides/slide52.xml" Type="http://schemas.openxmlformats.org/officeDocument/2006/relationships/slide"/>
<Relationship Id="rId58" Target="slides/slide53.xml" Type="http://schemas.openxmlformats.org/officeDocument/2006/relationships/slide"/>
<Relationship Id="rId59" Target="slides/slide54.xml" Type="http://schemas.openxmlformats.org/officeDocument/2006/relationships/slide"/>
<Relationship Id="rId6" Target="slides/slide1.xml" Type="http://schemas.openxmlformats.org/officeDocument/2006/relationships/slide"/>
<Relationship Id="rId60" Target="slides/slide55.xml" Type="http://schemas.openxmlformats.org/officeDocument/2006/relationships/slide"/>
<Relationship Id="rId61" Target="slides/slide56.xml" Type="http://schemas.openxmlformats.org/officeDocument/2006/relationships/slide"/>
<Relationship Id="rId62" Target="slides/slide57.xml" Type="http://schemas.openxmlformats.org/officeDocument/2006/relationships/slide"/>
<Relationship Id="rId63" Target="slides/slide58.xml" Type="http://schemas.openxmlformats.org/officeDocument/2006/relationships/slide"/>
<Relationship Id="rId64" Target="slides/slide59.xml" Type="http://schemas.openxmlformats.org/officeDocument/2006/relationships/slide"/>
<Relationship Id="rId65" Target="slides/slide60.xml" Type="http://schemas.openxmlformats.org/officeDocument/2006/relationships/slide"/>
<Relationship Id="rId66" Target="slides/slide61.xml" Type="http://schemas.openxmlformats.org/officeDocument/2006/relationships/slide"/>
<Relationship Id="rId67" Target="slides/slide62.xml" Type="http://schemas.openxmlformats.org/officeDocument/2006/relationships/slide"/>
<Relationship Id="rId68" Target="slides/slide63.xml" Type="http://schemas.openxmlformats.org/officeDocument/2006/relationships/slide"/>
<Relationship Id="rId69" Target="slides/slide64.xml" Type="http://schemas.openxmlformats.org/officeDocument/2006/relationships/slide"/>
<Relationship Id="rId7" Target="slides/slide2.xml" Type="http://schemas.openxmlformats.org/officeDocument/2006/relationships/slide"/>
<Relationship Id="rId70" Target="slides/slide65.xml" Type="http://schemas.openxmlformats.org/officeDocument/2006/relationships/slide"/>
<Relationship Id="rId71" Target="slides/slide66.xml" Type="http://schemas.openxmlformats.org/officeDocument/2006/relationships/slide"/>
<Relationship Id="rId72" Target="slides/slide67.xml" Type="http://schemas.openxmlformats.org/officeDocument/2006/relationships/slide"/>
<Relationship Id="rId73" Target="slides/slide68.xml" Type="http://schemas.openxmlformats.org/officeDocument/2006/relationships/slide"/>
<Relationship Id="rId74" Target="slides/slide69.xml" Type="http://schemas.openxmlformats.org/officeDocument/2006/relationships/slide"/>
<Relationship Id="rId75" Target="slides/slide70.xml" Type="http://schemas.openxmlformats.org/officeDocument/2006/relationships/slide"/>
<Relationship Id="rId76" Target="slides/slide71.xml" Type="http://schemas.openxmlformats.org/officeDocument/2006/relationships/slide"/>
<Relationship Id="rId77" Target="slides/slide72.xml" Type="http://schemas.openxmlformats.org/officeDocument/2006/relationships/slide"/>
<Relationship Id="rId78" Target="slides/slide73.xml" Type="http://schemas.openxmlformats.org/officeDocument/2006/relationships/slide"/>
<Relationship Id="rId79" Target="slides/slide74.xml" Type="http://schemas.openxmlformats.org/officeDocument/2006/relationships/slide"/>
<Relationship Id="rId8" Target="slides/slide3.xml" Type="http://schemas.openxmlformats.org/officeDocument/2006/relationships/slide"/>
<Relationship Id="rId80" Target="slides/slide75.xml" Type="http://schemas.openxmlformats.org/officeDocument/2006/relationships/slide"/>
<Relationship Id="rId81" Target="slides/slide76.xml" Type="http://schemas.openxmlformats.org/officeDocument/2006/relationships/slide"/>
<Relationship Id="rId82" Target="slides/slide77.xml" Type="http://schemas.openxmlformats.org/officeDocument/2006/relationships/slide"/>
<Relationship Id="rId83" Target="slides/slide78.xml" Type="http://schemas.openxmlformats.org/officeDocument/2006/relationships/slide"/>
<Relationship Id="rId84" Target="slides/slide79.xml" Type="http://schemas.openxmlformats.org/officeDocument/2006/relationships/slide"/>
<Relationship Id="rId85" Target="slides/slide80.xml" Type="http://schemas.openxmlformats.org/officeDocument/2006/relationships/slide"/>
<Relationship Id="rId86" Target="slides/slide81.xml" Type="http://schemas.openxmlformats.org/officeDocument/2006/relationships/slide"/>
<Relationship Id="rId87" Target="slides/slide82.xml" Type="http://schemas.openxmlformats.org/officeDocument/2006/relationships/slide"/>
<Relationship Id="rId88" Target="slides/slide83.xml" Type="http://schemas.openxmlformats.org/officeDocument/2006/relationships/slide"/>
<Relationship Id="rId89" Target="slides/slide84.xml" Type="http://schemas.openxmlformats.org/officeDocument/2006/relationships/slide"/>
<Relationship Id="rId9" Target="slides/slide4.xml" Type="http://schemas.openxmlformats.org/officeDocument/2006/relationships/slide"/>
<Relationship Id="rId90" Target="slides/slide85.xml" Type="http://schemas.openxmlformats.org/officeDocument/2006/relationships/slide"/>
<Relationship Id="rId91" Target="slides/slide86.xml" Type="http://schemas.openxmlformats.org/officeDocument/2006/relationships/slide"/>
<Relationship Id="rId92" Target="slides/slide87.xml" Type="http://schemas.openxmlformats.org/officeDocument/2006/relationships/slide"/>
<Relationship Id="rId93" Target="slides/slide88.xml" Type="http://schemas.openxmlformats.org/officeDocument/2006/relationships/slide"/>
<Relationship Id="rId94" Target="slides/slide89.xml" Type="http://schemas.openxmlformats.org/officeDocument/2006/relationships/slide"/>
<Relationship Id="rId95" Target="slides/slide90.xml" Type="http://schemas.openxmlformats.org/officeDocument/2006/relationships/slide"/>
<Relationship Id="rId96" Target="slides/slide91.xml" Type="http://schemas.openxmlformats.org/officeDocument/2006/relationships/slide"/>
<Relationship Id="rId97" Target="slides/slide92.xml" Type="http://schemas.openxmlformats.org/officeDocument/2006/relationships/slide"/>
<Relationship Id="rId98" Target="slides/slide93.xml" Type="http://schemas.openxmlformats.org/officeDocument/2006/relationships/slide"/>
<Relationship Id="rId99" Target="slides/slide94.xml" Type="http://schemas.openxmlformats.org/officeDocument/2006/relationships/slide"/>
</Relationships>

</file>

<file path=ppt/slideLayouts/_rels/slideLayout1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/Relationships>

</file>

<file path=ppt/slideLayouts/_rels/slideLayout10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/Relationships>

</file>

<file path=ppt/slideLayouts/_rels/slideLayout11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/Relationships>

</file>

<file path=ppt/slideLayouts/_rels/slideLayout2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/Relationships>

</file>

<file path=ppt/slideLayouts/_rels/slideLayout3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/Relationships>

</file>

<file path=ppt/slideLayouts/_rels/slideLayout4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/Relationships>

</file>

<file path=ppt/slideLayouts/_rels/slideLayout5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/Relationships>

</file>

<file path=ppt/slideLayouts/_rels/slideLayout6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/Relationships>

</file>

<file path=ppt/slideLayouts/_rels/slideLayout7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/Relationships>

</file>

<file path=ppt/slideLayouts/_rels/slideLayout8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/Relationships>

</file>

<file path=ppt/slideLayouts/_rels/slideLayout9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
<Relationships xmlns="http://schemas.openxmlformats.org/package/2006/relationships">
<Relationship Id="rId1" Target="../slideLayouts/slideLayout1.xml" Type="http://schemas.openxmlformats.org/officeDocument/2006/relationships/slideLayout"/>
<Relationship Id="rId10" Target="../slideLayouts/slideLayout10.xml" Type="http://schemas.openxmlformats.org/officeDocument/2006/relationships/slideLayout"/>
<Relationship Id="rId11" Target="../slideLayouts/slideLayout11.xml" Type="http://schemas.openxmlformats.org/officeDocument/2006/relationships/slideLayout"/>
<Relationship Id="rId12" Target="../theme/theme1.xml" Type="http://schemas.openxmlformats.org/officeDocument/2006/relationships/theme"/>
<Relationship Id="rId2" Target="../slideLayouts/slideLayout2.xml" Type="http://schemas.openxmlformats.org/officeDocument/2006/relationships/slideLayout"/>
<Relationship Id="rId3" Target="../slideLayouts/slideLayout3.xml" Type="http://schemas.openxmlformats.org/officeDocument/2006/relationships/slideLayout"/>
<Relationship Id="rId4" Target="../slideLayouts/slideLayout4.xml" Type="http://schemas.openxmlformats.org/officeDocument/2006/relationships/slideLayout"/>
<Relationship Id="rId5" Target="../slideLayouts/slideLayout5.xml" Type="http://schemas.openxmlformats.org/officeDocument/2006/relationships/slideLayout"/>
<Relationship Id="rId6" Target="../slideLayouts/slideLayout6.xml" Type="http://schemas.openxmlformats.org/officeDocument/2006/relationships/slideLayout"/>
<Relationship Id="rId7" Target="../slideLayouts/slideLayout7.xml" Type="http://schemas.openxmlformats.org/officeDocument/2006/relationships/slideLayout"/>
<Relationship Id="rId8" Target="../slideLayouts/slideLayout8.xml" Type="http://schemas.openxmlformats.org/officeDocument/2006/relationships/slideLayout"/>
<Relationship Id="rId9" Target="../slideLayouts/slideLayout9.xml" Type="http://schemas.openxmlformats.org/officeDocument/2006/relationships/slideLayout"/>
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.png" Type="http://schemas.openxmlformats.org/officeDocument/2006/relationships/image"/>
<Relationship Id="rId3" Target="../media/image2.png" Type="http://schemas.openxmlformats.org/officeDocument/2006/relationships/image"/>
</Relationships>

</file>

<file path=ppt/slides/_rels/slide1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9.png" Type="http://schemas.openxmlformats.org/officeDocument/2006/relationships/image"/>
<Relationship Id="rId3" Target="../media/image20.png" Type="http://schemas.openxmlformats.org/officeDocument/2006/relationships/image"/>
</Relationships>

</file>

<file path=ppt/slides/_rels/slide10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99.png" Type="http://schemas.openxmlformats.org/officeDocument/2006/relationships/image"/>
<Relationship Id="rId3" Target="../media/image200.png" Type="http://schemas.openxmlformats.org/officeDocument/2006/relationships/image"/>
</Relationships>

</file>

<file path=ppt/slides/_rels/slide10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01.png" Type="http://schemas.openxmlformats.org/officeDocument/2006/relationships/image"/>
<Relationship Id="rId3" Target="../media/image202.png" Type="http://schemas.openxmlformats.org/officeDocument/2006/relationships/image"/>
</Relationships>

</file>

<file path=ppt/slides/_rels/slide10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03.png" Type="http://schemas.openxmlformats.org/officeDocument/2006/relationships/image"/>
<Relationship Id="rId3" Target="../media/image204.png" Type="http://schemas.openxmlformats.org/officeDocument/2006/relationships/image"/>
</Relationships>

</file>

<file path=ppt/slides/_rels/slide10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05.png" Type="http://schemas.openxmlformats.org/officeDocument/2006/relationships/image"/>
<Relationship Id="rId3" Target="../media/image206.png" Type="http://schemas.openxmlformats.org/officeDocument/2006/relationships/image"/>
</Relationships>

</file>

<file path=ppt/slides/_rels/slide10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07.png" Type="http://schemas.openxmlformats.org/officeDocument/2006/relationships/image"/>
<Relationship Id="rId3" Target="../media/image208.png" Type="http://schemas.openxmlformats.org/officeDocument/2006/relationships/image"/>
</Relationships>

</file>

<file path=ppt/slides/_rels/slide10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09.png" Type="http://schemas.openxmlformats.org/officeDocument/2006/relationships/image"/>
<Relationship Id="rId3" Target="../media/image210.png" Type="http://schemas.openxmlformats.org/officeDocument/2006/relationships/image"/>
</Relationships>

</file>

<file path=ppt/slides/_rels/slide10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11.png" Type="http://schemas.openxmlformats.org/officeDocument/2006/relationships/image"/>
<Relationship Id="rId3" Target="../media/image212.png" Type="http://schemas.openxmlformats.org/officeDocument/2006/relationships/image"/>
</Relationships>

</file>

<file path=ppt/slides/_rels/slide10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13.png" Type="http://schemas.openxmlformats.org/officeDocument/2006/relationships/image"/>
<Relationship Id="rId3" Target="../media/image214.png" Type="http://schemas.openxmlformats.org/officeDocument/2006/relationships/image"/>
</Relationships>

</file>

<file path=ppt/slides/_rels/slide10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15.png" Type="http://schemas.openxmlformats.org/officeDocument/2006/relationships/image"/>
<Relationship Id="rId3" Target="../media/image216.png" Type="http://schemas.openxmlformats.org/officeDocument/2006/relationships/image"/>
</Relationships>

</file>

<file path=ppt/slides/_rels/slide10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17.png" Type="http://schemas.openxmlformats.org/officeDocument/2006/relationships/image"/>
<Relationship Id="rId3" Target="../media/image218.png" Type="http://schemas.openxmlformats.org/officeDocument/2006/relationships/image"/>
</Relationships>

</file>

<file path=ppt/slides/_rels/slide1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1.png" Type="http://schemas.openxmlformats.org/officeDocument/2006/relationships/image"/>
<Relationship Id="rId3" Target="../media/image22.png" Type="http://schemas.openxmlformats.org/officeDocument/2006/relationships/image"/>
</Relationships>

</file>

<file path=ppt/slides/_rels/slide11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19.png" Type="http://schemas.openxmlformats.org/officeDocument/2006/relationships/image"/>
<Relationship Id="rId3" Target="../media/image220.png" Type="http://schemas.openxmlformats.org/officeDocument/2006/relationships/image"/>
</Relationships>

</file>

<file path=ppt/slides/_rels/slide11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21.png" Type="http://schemas.openxmlformats.org/officeDocument/2006/relationships/image"/>
<Relationship Id="rId3" Target="../media/image222.png" Type="http://schemas.openxmlformats.org/officeDocument/2006/relationships/image"/>
</Relationships>

</file>

<file path=ppt/slides/_rels/slide11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23.png" Type="http://schemas.openxmlformats.org/officeDocument/2006/relationships/image"/>
<Relationship Id="rId3" Target="../media/image224.png" Type="http://schemas.openxmlformats.org/officeDocument/2006/relationships/image"/>
</Relationships>

</file>

<file path=ppt/slides/_rels/slide11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25.png" Type="http://schemas.openxmlformats.org/officeDocument/2006/relationships/image"/>
<Relationship Id="rId3" Target="../media/image226.png" Type="http://schemas.openxmlformats.org/officeDocument/2006/relationships/image"/>
</Relationships>

</file>

<file path=ppt/slides/_rels/slide11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27.png" Type="http://schemas.openxmlformats.org/officeDocument/2006/relationships/image"/>
<Relationship Id="rId3" Target="../media/image228.png" Type="http://schemas.openxmlformats.org/officeDocument/2006/relationships/image"/>
</Relationships>

</file>

<file path=ppt/slides/_rels/slide11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29.png" Type="http://schemas.openxmlformats.org/officeDocument/2006/relationships/image"/>
<Relationship Id="rId3" Target="../media/image230.png" Type="http://schemas.openxmlformats.org/officeDocument/2006/relationships/image"/>
</Relationships>

</file>

<file path=ppt/slides/_rels/slide11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31.png" Type="http://schemas.openxmlformats.org/officeDocument/2006/relationships/image"/>
<Relationship Id="rId3" Target="../media/image232.png" Type="http://schemas.openxmlformats.org/officeDocument/2006/relationships/image"/>
</Relationships>

</file>

<file path=ppt/slides/_rels/slide11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33.png" Type="http://schemas.openxmlformats.org/officeDocument/2006/relationships/image"/>
<Relationship Id="rId3" Target="../media/image234.png" Type="http://schemas.openxmlformats.org/officeDocument/2006/relationships/image"/>
</Relationships>

</file>

<file path=ppt/slides/_rels/slide11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35.png" Type="http://schemas.openxmlformats.org/officeDocument/2006/relationships/image"/>
<Relationship Id="rId3" Target="../media/image236.png" Type="http://schemas.openxmlformats.org/officeDocument/2006/relationships/image"/>
</Relationships>

</file>

<file path=ppt/slides/_rels/slide11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37.png" Type="http://schemas.openxmlformats.org/officeDocument/2006/relationships/image"/>
<Relationship Id="rId3" Target="../media/image238.png" Type="http://schemas.openxmlformats.org/officeDocument/2006/relationships/image"/>
</Relationships>

</file>

<file path=ppt/slides/_rels/slide1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3.png" Type="http://schemas.openxmlformats.org/officeDocument/2006/relationships/image"/>
<Relationship Id="rId3" Target="../media/image24.png" Type="http://schemas.openxmlformats.org/officeDocument/2006/relationships/image"/>
</Relationships>

</file>

<file path=ppt/slides/_rels/slide12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39.png" Type="http://schemas.openxmlformats.org/officeDocument/2006/relationships/image"/>
<Relationship Id="rId3" Target="../media/image240.png" Type="http://schemas.openxmlformats.org/officeDocument/2006/relationships/image"/>
</Relationships>

</file>

<file path=ppt/slides/_rels/slide12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41.png" Type="http://schemas.openxmlformats.org/officeDocument/2006/relationships/image"/>
<Relationship Id="rId3" Target="../media/image242.png" Type="http://schemas.openxmlformats.org/officeDocument/2006/relationships/image"/>
</Relationships>

</file>

<file path=ppt/slides/_rels/slide12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43.png" Type="http://schemas.openxmlformats.org/officeDocument/2006/relationships/image"/>
<Relationship Id="rId3" Target="../media/image244.png" Type="http://schemas.openxmlformats.org/officeDocument/2006/relationships/image"/>
</Relationships>

</file>

<file path=ppt/slides/_rels/slide12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45.png" Type="http://schemas.openxmlformats.org/officeDocument/2006/relationships/image"/>
<Relationship Id="rId3" Target="../media/image246.png" Type="http://schemas.openxmlformats.org/officeDocument/2006/relationships/image"/>
</Relationships>

</file>

<file path=ppt/slides/_rels/slide12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47.png" Type="http://schemas.openxmlformats.org/officeDocument/2006/relationships/image"/>
<Relationship Id="rId3" Target="../media/image248.png" Type="http://schemas.openxmlformats.org/officeDocument/2006/relationships/image"/>
</Relationships>

</file>

<file path=ppt/slides/_rels/slide12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49.png" Type="http://schemas.openxmlformats.org/officeDocument/2006/relationships/image"/>
<Relationship Id="rId3" Target="../media/image250.png" Type="http://schemas.openxmlformats.org/officeDocument/2006/relationships/image"/>
</Relationships>

</file>

<file path=ppt/slides/_rels/slide12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51.png" Type="http://schemas.openxmlformats.org/officeDocument/2006/relationships/image"/>
<Relationship Id="rId3" Target="../media/image252.png" Type="http://schemas.openxmlformats.org/officeDocument/2006/relationships/image"/>
</Relationships>

</file>

<file path=ppt/slides/_rels/slide12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53.png" Type="http://schemas.openxmlformats.org/officeDocument/2006/relationships/image"/>
<Relationship Id="rId3" Target="../media/image254.png" Type="http://schemas.openxmlformats.org/officeDocument/2006/relationships/image"/>
</Relationships>

</file>

<file path=ppt/slides/_rels/slide12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55.png" Type="http://schemas.openxmlformats.org/officeDocument/2006/relationships/image"/>
<Relationship Id="rId3" Target="../media/image256.png" Type="http://schemas.openxmlformats.org/officeDocument/2006/relationships/image"/>
</Relationships>

</file>

<file path=ppt/slides/_rels/slide12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57.png" Type="http://schemas.openxmlformats.org/officeDocument/2006/relationships/image"/>
<Relationship Id="rId3" Target="../media/image258.png" Type="http://schemas.openxmlformats.org/officeDocument/2006/relationships/image"/>
</Relationships>

</file>

<file path=ppt/slides/_rels/slide1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5.png" Type="http://schemas.openxmlformats.org/officeDocument/2006/relationships/image"/>
<Relationship Id="rId3" Target="../media/image26.png" Type="http://schemas.openxmlformats.org/officeDocument/2006/relationships/image"/>
</Relationships>

</file>

<file path=ppt/slides/_rels/slide13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59.png" Type="http://schemas.openxmlformats.org/officeDocument/2006/relationships/image"/>
<Relationship Id="rId3" Target="../media/image260.png" Type="http://schemas.openxmlformats.org/officeDocument/2006/relationships/image"/>
</Relationships>

</file>

<file path=ppt/slides/_rels/slide13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61.png" Type="http://schemas.openxmlformats.org/officeDocument/2006/relationships/image"/>
<Relationship Id="rId3" Target="../media/image262.png" Type="http://schemas.openxmlformats.org/officeDocument/2006/relationships/image"/>
</Relationships>

</file>

<file path=ppt/slides/_rels/slide13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63.png" Type="http://schemas.openxmlformats.org/officeDocument/2006/relationships/image"/>
<Relationship Id="rId3" Target="../media/image264.png" Type="http://schemas.openxmlformats.org/officeDocument/2006/relationships/image"/>
</Relationships>

</file>

<file path=ppt/slides/_rels/slide13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65.png" Type="http://schemas.openxmlformats.org/officeDocument/2006/relationships/image"/>
<Relationship Id="rId3" Target="../media/image266.png" Type="http://schemas.openxmlformats.org/officeDocument/2006/relationships/image"/>
</Relationships>

</file>

<file path=ppt/slides/_rels/slide13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67.png" Type="http://schemas.openxmlformats.org/officeDocument/2006/relationships/image"/>
<Relationship Id="rId3" Target="../media/image268.png" Type="http://schemas.openxmlformats.org/officeDocument/2006/relationships/image"/>
</Relationships>

</file>

<file path=ppt/slides/_rels/slide13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69.png" Type="http://schemas.openxmlformats.org/officeDocument/2006/relationships/image"/>
<Relationship Id="rId3" Target="../media/image270.png" Type="http://schemas.openxmlformats.org/officeDocument/2006/relationships/image"/>
</Relationships>

</file>

<file path=ppt/slides/_rels/slide13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71.png" Type="http://schemas.openxmlformats.org/officeDocument/2006/relationships/image"/>
<Relationship Id="rId3" Target="../media/image272.png" Type="http://schemas.openxmlformats.org/officeDocument/2006/relationships/image"/>
</Relationships>

</file>

<file path=ppt/slides/_rels/slide13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73.png" Type="http://schemas.openxmlformats.org/officeDocument/2006/relationships/image"/>
<Relationship Id="rId3" Target="../media/image274.png" Type="http://schemas.openxmlformats.org/officeDocument/2006/relationships/image"/>
</Relationships>

</file>

<file path=ppt/slides/_rels/slide13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75.png" Type="http://schemas.openxmlformats.org/officeDocument/2006/relationships/image"/>
<Relationship Id="rId3" Target="../media/image276.png" Type="http://schemas.openxmlformats.org/officeDocument/2006/relationships/image"/>
</Relationships>

</file>

<file path=ppt/slides/_rels/slide13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77.png" Type="http://schemas.openxmlformats.org/officeDocument/2006/relationships/image"/>
<Relationship Id="rId3" Target="../media/image278.png" Type="http://schemas.openxmlformats.org/officeDocument/2006/relationships/image"/>
</Relationships>

</file>

<file path=ppt/slides/_rels/slide1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7.png" Type="http://schemas.openxmlformats.org/officeDocument/2006/relationships/image"/>
<Relationship Id="rId3" Target="../media/image28.png" Type="http://schemas.openxmlformats.org/officeDocument/2006/relationships/image"/>
</Relationships>

</file>

<file path=ppt/slides/_rels/slide14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79.png" Type="http://schemas.openxmlformats.org/officeDocument/2006/relationships/image"/>
<Relationship Id="rId3" Target="../media/image280.png" Type="http://schemas.openxmlformats.org/officeDocument/2006/relationships/image"/>
</Relationships>

</file>

<file path=ppt/slides/_rels/slide14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81.png" Type="http://schemas.openxmlformats.org/officeDocument/2006/relationships/image"/>
<Relationship Id="rId3" Target="../media/image282.png" Type="http://schemas.openxmlformats.org/officeDocument/2006/relationships/image"/>
</Relationships>

</file>

<file path=ppt/slides/_rels/slide14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83.png" Type="http://schemas.openxmlformats.org/officeDocument/2006/relationships/image"/>
<Relationship Id="rId3" Target="../media/image284.png" Type="http://schemas.openxmlformats.org/officeDocument/2006/relationships/image"/>
</Relationships>

</file>

<file path=ppt/slides/_rels/slide14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85.png" Type="http://schemas.openxmlformats.org/officeDocument/2006/relationships/image"/>
<Relationship Id="rId3" Target="../media/image286.png" Type="http://schemas.openxmlformats.org/officeDocument/2006/relationships/image"/>
</Relationships>

</file>

<file path=ppt/slides/_rels/slide14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87.png" Type="http://schemas.openxmlformats.org/officeDocument/2006/relationships/image"/>
<Relationship Id="rId3" Target="../media/image288.png" Type="http://schemas.openxmlformats.org/officeDocument/2006/relationships/image"/>
</Relationships>

</file>

<file path=ppt/slides/_rels/slide14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89.png" Type="http://schemas.openxmlformats.org/officeDocument/2006/relationships/image"/>
<Relationship Id="rId3" Target="../media/image290.png" Type="http://schemas.openxmlformats.org/officeDocument/2006/relationships/image"/>
</Relationships>

</file>

<file path=ppt/slides/_rels/slide14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91.png" Type="http://schemas.openxmlformats.org/officeDocument/2006/relationships/image"/>
<Relationship Id="rId3" Target="../media/image292.png" Type="http://schemas.openxmlformats.org/officeDocument/2006/relationships/image"/>
</Relationships>

</file>

<file path=ppt/slides/_rels/slide14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93.png" Type="http://schemas.openxmlformats.org/officeDocument/2006/relationships/image"/>
<Relationship Id="rId3" Target="../media/image294.png" Type="http://schemas.openxmlformats.org/officeDocument/2006/relationships/image"/>
</Relationships>

</file>

<file path=ppt/slides/_rels/slide14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95.png" Type="http://schemas.openxmlformats.org/officeDocument/2006/relationships/image"/>
<Relationship Id="rId3" Target="../media/image296.png" Type="http://schemas.openxmlformats.org/officeDocument/2006/relationships/image"/>
</Relationships>

</file>

<file path=ppt/slides/_rels/slide14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97.png" Type="http://schemas.openxmlformats.org/officeDocument/2006/relationships/image"/>
<Relationship Id="rId3" Target="../media/image298.png" Type="http://schemas.openxmlformats.org/officeDocument/2006/relationships/image"/>
</Relationships>

</file>

<file path=ppt/slides/_rels/slide1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9.png" Type="http://schemas.openxmlformats.org/officeDocument/2006/relationships/image"/>
<Relationship Id="rId3" Target="../media/image30.png" Type="http://schemas.openxmlformats.org/officeDocument/2006/relationships/image"/>
</Relationships>

</file>

<file path=ppt/slides/_rels/slide15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299.png" Type="http://schemas.openxmlformats.org/officeDocument/2006/relationships/image"/>
<Relationship Id="rId3" Target="../media/image300.png" Type="http://schemas.openxmlformats.org/officeDocument/2006/relationships/image"/>
</Relationships>

</file>

<file path=ppt/slides/_rels/slide15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01.png" Type="http://schemas.openxmlformats.org/officeDocument/2006/relationships/image"/>
<Relationship Id="rId3" Target="../media/image302.png" Type="http://schemas.openxmlformats.org/officeDocument/2006/relationships/image"/>
</Relationships>

</file>

<file path=ppt/slides/_rels/slide15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03.png" Type="http://schemas.openxmlformats.org/officeDocument/2006/relationships/image"/>
<Relationship Id="rId3" Target="../media/image304.png" Type="http://schemas.openxmlformats.org/officeDocument/2006/relationships/image"/>
</Relationships>

</file>

<file path=ppt/slides/_rels/slide15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05.png" Type="http://schemas.openxmlformats.org/officeDocument/2006/relationships/image"/>
<Relationship Id="rId3" Target="../media/image306.png" Type="http://schemas.openxmlformats.org/officeDocument/2006/relationships/image"/>
</Relationships>

</file>

<file path=ppt/slides/_rels/slide15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07.png" Type="http://schemas.openxmlformats.org/officeDocument/2006/relationships/image"/>
<Relationship Id="rId3" Target="../media/image308.png" Type="http://schemas.openxmlformats.org/officeDocument/2006/relationships/image"/>
</Relationships>

</file>

<file path=ppt/slides/_rels/slide15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09.png" Type="http://schemas.openxmlformats.org/officeDocument/2006/relationships/image"/>
<Relationship Id="rId3" Target="../media/image310.png" Type="http://schemas.openxmlformats.org/officeDocument/2006/relationships/image"/>
</Relationships>

</file>

<file path=ppt/slides/_rels/slide15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11.png" Type="http://schemas.openxmlformats.org/officeDocument/2006/relationships/image"/>
<Relationship Id="rId3" Target="../media/image312.png" Type="http://schemas.openxmlformats.org/officeDocument/2006/relationships/image"/>
</Relationships>

</file>

<file path=ppt/slides/_rels/slide15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13.png" Type="http://schemas.openxmlformats.org/officeDocument/2006/relationships/image"/>
<Relationship Id="rId3" Target="../media/image314.png" Type="http://schemas.openxmlformats.org/officeDocument/2006/relationships/image"/>
</Relationships>

</file>

<file path=ppt/slides/_rels/slide15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15.png" Type="http://schemas.openxmlformats.org/officeDocument/2006/relationships/image"/>
<Relationship Id="rId3" Target="../media/image316.png" Type="http://schemas.openxmlformats.org/officeDocument/2006/relationships/image"/>
</Relationships>

</file>

<file path=ppt/slides/_rels/slide15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17.png" Type="http://schemas.openxmlformats.org/officeDocument/2006/relationships/image"/>
<Relationship Id="rId3" Target="../media/image318.png" Type="http://schemas.openxmlformats.org/officeDocument/2006/relationships/image"/>
</Relationships>

</file>

<file path=ppt/slides/_rels/slide1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1.png" Type="http://schemas.openxmlformats.org/officeDocument/2006/relationships/image"/>
<Relationship Id="rId3" Target="../media/image32.png" Type="http://schemas.openxmlformats.org/officeDocument/2006/relationships/image"/>
</Relationships>

</file>

<file path=ppt/slides/_rels/slide16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19.png" Type="http://schemas.openxmlformats.org/officeDocument/2006/relationships/image"/>
<Relationship Id="rId3" Target="../media/image320.png" Type="http://schemas.openxmlformats.org/officeDocument/2006/relationships/image"/>
</Relationships>

</file>

<file path=ppt/slides/_rels/slide16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21.png" Type="http://schemas.openxmlformats.org/officeDocument/2006/relationships/image"/>
<Relationship Id="rId3" Target="../media/image322.png" Type="http://schemas.openxmlformats.org/officeDocument/2006/relationships/image"/>
</Relationships>

</file>

<file path=ppt/slides/_rels/slide16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23.png" Type="http://schemas.openxmlformats.org/officeDocument/2006/relationships/image"/>
<Relationship Id="rId3" Target="../media/image324.png" Type="http://schemas.openxmlformats.org/officeDocument/2006/relationships/image"/>
</Relationships>

</file>

<file path=ppt/slides/_rels/slide16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25.png" Type="http://schemas.openxmlformats.org/officeDocument/2006/relationships/image"/>
<Relationship Id="rId3" Target="../media/image326.png" Type="http://schemas.openxmlformats.org/officeDocument/2006/relationships/image"/>
</Relationships>

</file>

<file path=ppt/slides/_rels/slide16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27.png" Type="http://schemas.openxmlformats.org/officeDocument/2006/relationships/image"/>
<Relationship Id="rId3" Target="../media/image328.png" Type="http://schemas.openxmlformats.org/officeDocument/2006/relationships/image"/>
</Relationships>

</file>

<file path=ppt/slides/_rels/slide16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29.png" Type="http://schemas.openxmlformats.org/officeDocument/2006/relationships/image"/>
<Relationship Id="rId3" Target="../media/image330.png" Type="http://schemas.openxmlformats.org/officeDocument/2006/relationships/image"/>
</Relationships>

</file>

<file path=ppt/slides/_rels/slide16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31.png" Type="http://schemas.openxmlformats.org/officeDocument/2006/relationships/image"/>
<Relationship Id="rId3" Target="../media/image332.png" Type="http://schemas.openxmlformats.org/officeDocument/2006/relationships/image"/>
</Relationships>

</file>

<file path=ppt/slides/_rels/slide16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33.png" Type="http://schemas.openxmlformats.org/officeDocument/2006/relationships/image"/>
<Relationship Id="rId3" Target="../media/image334.png" Type="http://schemas.openxmlformats.org/officeDocument/2006/relationships/image"/>
</Relationships>

</file>

<file path=ppt/slides/_rels/slide16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35.png" Type="http://schemas.openxmlformats.org/officeDocument/2006/relationships/image"/>
<Relationship Id="rId3" Target="../media/image336.png" Type="http://schemas.openxmlformats.org/officeDocument/2006/relationships/image"/>
</Relationships>

</file>

<file path=ppt/slides/_rels/slide16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37.png" Type="http://schemas.openxmlformats.org/officeDocument/2006/relationships/image"/>
<Relationship Id="rId3" Target="../media/image338.png" Type="http://schemas.openxmlformats.org/officeDocument/2006/relationships/image"/>
</Relationships>

</file>

<file path=ppt/slides/_rels/slide1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3.png" Type="http://schemas.openxmlformats.org/officeDocument/2006/relationships/image"/>
<Relationship Id="rId3" Target="../media/image34.png" Type="http://schemas.openxmlformats.org/officeDocument/2006/relationships/image"/>
</Relationships>

</file>

<file path=ppt/slides/_rels/slide17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39.png" Type="http://schemas.openxmlformats.org/officeDocument/2006/relationships/image"/>
<Relationship Id="rId3" Target="../media/image340.png" Type="http://schemas.openxmlformats.org/officeDocument/2006/relationships/image"/>
</Relationships>

</file>

<file path=ppt/slides/_rels/slide17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41.png" Type="http://schemas.openxmlformats.org/officeDocument/2006/relationships/image"/>
<Relationship Id="rId3" Target="../media/image342.png" Type="http://schemas.openxmlformats.org/officeDocument/2006/relationships/image"/>
</Relationships>

</file>

<file path=ppt/slides/_rels/slide17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43.png" Type="http://schemas.openxmlformats.org/officeDocument/2006/relationships/image"/>
<Relationship Id="rId3" Target="../media/image344.png" Type="http://schemas.openxmlformats.org/officeDocument/2006/relationships/image"/>
</Relationships>

</file>

<file path=ppt/slides/_rels/slide17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45.png" Type="http://schemas.openxmlformats.org/officeDocument/2006/relationships/image"/>
<Relationship Id="rId3" Target="../media/image346.png" Type="http://schemas.openxmlformats.org/officeDocument/2006/relationships/image"/>
</Relationships>

</file>

<file path=ppt/slides/_rels/slide17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47.png" Type="http://schemas.openxmlformats.org/officeDocument/2006/relationships/image"/>
<Relationship Id="rId3" Target="../media/image348.png" Type="http://schemas.openxmlformats.org/officeDocument/2006/relationships/image"/>
</Relationships>

</file>

<file path=ppt/slides/_rels/slide17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49.png" Type="http://schemas.openxmlformats.org/officeDocument/2006/relationships/image"/>
<Relationship Id="rId3" Target="../media/image350.png" Type="http://schemas.openxmlformats.org/officeDocument/2006/relationships/image"/>
</Relationships>

</file>

<file path=ppt/slides/_rels/slide17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51.png" Type="http://schemas.openxmlformats.org/officeDocument/2006/relationships/image"/>
<Relationship Id="rId3" Target="../media/image352.png" Type="http://schemas.openxmlformats.org/officeDocument/2006/relationships/image"/>
</Relationships>

</file>

<file path=ppt/slides/_rels/slide17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53.png" Type="http://schemas.openxmlformats.org/officeDocument/2006/relationships/image"/>
<Relationship Id="rId3" Target="../media/image354.png" Type="http://schemas.openxmlformats.org/officeDocument/2006/relationships/image"/>
</Relationships>

</file>

<file path=ppt/slides/_rels/slide17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55.png" Type="http://schemas.openxmlformats.org/officeDocument/2006/relationships/image"/>
<Relationship Id="rId3" Target="../media/image356.png" Type="http://schemas.openxmlformats.org/officeDocument/2006/relationships/image"/>
</Relationships>

</file>

<file path=ppt/slides/_rels/slide17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57.png" Type="http://schemas.openxmlformats.org/officeDocument/2006/relationships/image"/>
<Relationship Id="rId3" Target="../media/image358.png" Type="http://schemas.openxmlformats.org/officeDocument/2006/relationships/image"/>
</Relationships>

</file>

<file path=ppt/slides/_rels/slide1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5.png" Type="http://schemas.openxmlformats.org/officeDocument/2006/relationships/image"/>
<Relationship Id="rId3" Target="../media/image36.png" Type="http://schemas.openxmlformats.org/officeDocument/2006/relationships/image"/>
</Relationships>

</file>

<file path=ppt/slides/_rels/slide18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59.png" Type="http://schemas.openxmlformats.org/officeDocument/2006/relationships/image"/>
<Relationship Id="rId3" Target="../media/image360.png" Type="http://schemas.openxmlformats.org/officeDocument/2006/relationships/image"/>
</Relationships>

</file>

<file path=ppt/slides/_rels/slide18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61.png" Type="http://schemas.openxmlformats.org/officeDocument/2006/relationships/image"/>
<Relationship Id="rId3" Target="../media/image362.png" Type="http://schemas.openxmlformats.org/officeDocument/2006/relationships/image"/>
</Relationships>

</file>

<file path=ppt/slides/_rels/slide18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63.png" Type="http://schemas.openxmlformats.org/officeDocument/2006/relationships/image"/>
<Relationship Id="rId3" Target="../media/image364.png" Type="http://schemas.openxmlformats.org/officeDocument/2006/relationships/image"/>
</Relationships>

</file>

<file path=ppt/slides/_rels/slide18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65.png" Type="http://schemas.openxmlformats.org/officeDocument/2006/relationships/image"/>
<Relationship Id="rId3" Target="../media/image366.png" Type="http://schemas.openxmlformats.org/officeDocument/2006/relationships/image"/>
</Relationships>

</file>

<file path=ppt/slides/_rels/slide18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67.png" Type="http://schemas.openxmlformats.org/officeDocument/2006/relationships/image"/>
<Relationship Id="rId3" Target="../media/image368.png" Type="http://schemas.openxmlformats.org/officeDocument/2006/relationships/image"/>
</Relationships>

</file>

<file path=ppt/slides/_rels/slide18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69.png" Type="http://schemas.openxmlformats.org/officeDocument/2006/relationships/image"/>
<Relationship Id="rId3" Target="../media/image370.png" Type="http://schemas.openxmlformats.org/officeDocument/2006/relationships/image"/>
</Relationships>

</file>

<file path=ppt/slides/_rels/slide18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71.png" Type="http://schemas.openxmlformats.org/officeDocument/2006/relationships/image"/>
<Relationship Id="rId3" Target="../media/image372.png" Type="http://schemas.openxmlformats.org/officeDocument/2006/relationships/image"/>
</Relationships>

</file>

<file path=ppt/slides/_rels/slide18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73.png" Type="http://schemas.openxmlformats.org/officeDocument/2006/relationships/image"/>
<Relationship Id="rId3" Target="../media/image374.png" Type="http://schemas.openxmlformats.org/officeDocument/2006/relationships/image"/>
</Relationships>

</file>

<file path=ppt/slides/_rels/slide18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75.png" Type="http://schemas.openxmlformats.org/officeDocument/2006/relationships/image"/>
<Relationship Id="rId3" Target="../media/image376.png" Type="http://schemas.openxmlformats.org/officeDocument/2006/relationships/image"/>
</Relationships>

</file>

<file path=ppt/slides/_rels/slide18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77.png" Type="http://schemas.openxmlformats.org/officeDocument/2006/relationships/image"/>
<Relationship Id="rId3" Target="../media/image378.png" Type="http://schemas.openxmlformats.org/officeDocument/2006/relationships/image"/>
</Relationships>

</file>

<file path=ppt/slides/_rels/slide1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7.png" Type="http://schemas.openxmlformats.org/officeDocument/2006/relationships/image"/>
<Relationship Id="rId3" Target="../media/image38.png" Type="http://schemas.openxmlformats.org/officeDocument/2006/relationships/image"/>
</Relationships>

</file>

<file path=ppt/slides/_rels/slide19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79.png" Type="http://schemas.openxmlformats.org/officeDocument/2006/relationships/image"/>
<Relationship Id="rId3" Target="../media/image380.png" Type="http://schemas.openxmlformats.org/officeDocument/2006/relationships/image"/>
</Relationships>

</file>

<file path=ppt/slides/_rels/slide19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81.png" Type="http://schemas.openxmlformats.org/officeDocument/2006/relationships/image"/>
<Relationship Id="rId3" Target="../media/image382.png" Type="http://schemas.openxmlformats.org/officeDocument/2006/relationships/image"/>
</Relationships>

</file>

<file path=ppt/slides/_rels/slide19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83.png" Type="http://schemas.openxmlformats.org/officeDocument/2006/relationships/image"/>
<Relationship Id="rId3" Target="../media/image384.png" Type="http://schemas.openxmlformats.org/officeDocument/2006/relationships/image"/>
</Relationships>

</file>

<file path=ppt/slides/_rels/slide19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85.png" Type="http://schemas.openxmlformats.org/officeDocument/2006/relationships/image"/>
<Relationship Id="rId3" Target="../media/image386.png" Type="http://schemas.openxmlformats.org/officeDocument/2006/relationships/image"/>
</Relationships>

</file>

<file path=ppt/slides/_rels/slide19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87.png" Type="http://schemas.openxmlformats.org/officeDocument/2006/relationships/image"/>
<Relationship Id="rId3" Target="../media/image388.png" Type="http://schemas.openxmlformats.org/officeDocument/2006/relationships/image"/>
</Relationships>

</file>

<file path=ppt/slides/_rels/slide19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89.png" Type="http://schemas.openxmlformats.org/officeDocument/2006/relationships/image"/>
<Relationship Id="rId3" Target="../media/image390.png" Type="http://schemas.openxmlformats.org/officeDocument/2006/relationships/image"/>
</Relationships>

</file>

<file path=ppt/slides/_rels/slide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.png" Type="http://schemas.openxmlformats.org/officeDocument/2006/relationships/image"/>
<Relationship Id="rId3" Target="../media/image4.png" Type="http://schemas.openxmlformats.org/officeDocument/2006/relationships/image"/>
</Relationships>

</file>

<file path=ppt/slides/_rels/slide2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39.png" Type="http://schemas.openxmlformats.org/officeDocument/2006/relationships/image"/>
<Relationship Id="rId3" Target="../media/image40.png" Type="http://schemas.openxmlformats.org/officeDocument/2006/relationships/image"/>
</Relationships>

</file>

<file path=ppt/slides/_rels/slide2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41.png" Type="http://schemas.openxmlformats.org/officeDocument/2006/relationships/image"/>
<Relationship Id="rId3" Target="../media/image42.png" Type="http://schemas.openxmlformats.org/officeDocument/2006/relationships/image"/>
</Relationships>

</file>

<file path=ppt/slides/_rels/slide2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43.png" Type="http://schemas.openxmlformats.org/officeDocument/2006/relationships/image"/>
<Relationship Id="rId3" Target="../media/image44.png" Type="http://schemas.openxmlformats.org/officeDocument/2006/relationships/image"/>
</Relationships>

</file>

<file path=ppt/slides/_rels/slide2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45.png" Type="http://schemas.openxmlformats.org/officeDocument/2006/relationships/image"/>
<Relationship Id="rId3" Target="../media/image46.png" Type="http://schemas.openxmlformats.org/officeDocument/2006/relationships/image"/>
</Relationships>

</file>

<file path=ppt/slides/_rels/slide2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47.png" Type="http://schemas.openxmlformats.org/officeDocument/2006/relationships/image"/>
<Relationship Id="rId3" Target="../media/image48.png" Type="http://schemas.openxmlformats.org/officeDocument/2006/relationships/image"/>
</Relationships>

</file>

<file path=ppt/slides/_rels/slide2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49.png" Type="http://schemas.openxmlformats.org/officeDocument/2006/relationships/image"/>
<Relationship Id="rId3" Target="../media/image50.png" Type="http://schemas.openxmlformats.org/officeDocument/2006/relationships/image"/>
</Relationships>

</file>

<file path=ppt/slides/_rels/slide2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51.png" Type="http://schemas.openxmlformats.org/officeDocument/2006/relationships/image"/>
<Relationship Id="rId3" Target="../media/image52.png" Type="http://schemas.openxmlformats.org/officeDocument/2006/relationships/image"/>
</Relationships>

</file>

<file path=ppt/slides/_rels/slide2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53.png" Type="http://schemas.openxmlformats.org/officeDocument/2006/relationships/image"/>
<Relationship Id="rId3" Target="../media/image54.png" Type="http://schemas.openxmlformats.org/officeDocument/2006/relationships/image"/>
</Relationships>

</file>

<file path=ppt/slides/_rels/slide2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55.png" Type="http://schemas.openxmlformats.org/officeDocument/2006/relationships/image"/>
<Relationship Id="rId3" Target="../media/image56.png" Type="http://schemas.openxmlformats.org/officeDocument/2006/relationships/image"/>
</Relationships>

</file>

<file path=ppt/slides/_rels/slide2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57.png" Type="http://schemas.openxmlformats.org/officeDocument/2006/relationships/image"/>
<Relationship Id="rId3" Target="../media/image58.png" Type="http://schemas.openxmlformats.org/officeDocument/2006/relationships/image"/>
</Relationships>

</file>

<file path=ppt/slides/_rels/slide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5.png" Type="http://schemas.openxmlformats.org/officeDocument/2006/relationships/image"/>
<Relationship Id="rId3" Target="../media/image6.png" Type="http://schemas.openxmlformats.org/officeDocument/2006/relationships/image"/>
</Relationships>

</file>

<file path=ppt/slides/_rels/slide3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59.png" Type="http://schemas.openxmlformats.org/officeDocument/2006/relationships/image"/>
<Relationship Id="rId3" Target="../media/image60.png" Type="http://schemas.openxmlformats.org/officeDocument/2006/relationships/image"/>
</Relationships>

</file>

<file path=ppt/slides/_rels/slide3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61.png" Type="http://schemas.openxmlformats.org/officeDocument/2006/relationships/image"/>
<Relationship Id="rId3" Target="../media/image62.png" Type="http://schemas.openxmlformats.org/officeDocument/2006/relationships/image"/>
</Relationships>

</file>

<file path=ppt/slides/_rels/slide3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63.png" Type="http://schemas.openxmlformats.org/officeDocument/2006/relationships/image"/>
<Relationship Id="rId3" Target="../media/image64.png" Type="http://schemas.openxmlformats.org/officeDocument/2006/relationships/image"/>
</Relationships>

</file>

<file path=ppt/slides/_rels/slide3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65.png" Type="http://schemas.openxmlformats.org/officeDocument/2006/relationships/image"/>
<Relationship Id="rId3" Target="../media/image66.png" Type="http://schemas.openxmlformats.org/officeDocument/2006/relationships/image"/>
</Relationships>

</file>

<file path=ppt/slides/_rels/slide3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67.png" Type="http://schemas.openxmlformats.org/officeDocument/2006/relationships/image"/>
<Relationship Id="rId3" Target="../media/image68.png" Type="http://schemas.openxmlformats.org/officeDocument/2006/relationships/image"/>
</Relationships>

</file>

<file path=ppt/slides/_rels/slide3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69.png" Type="http://schemas.openxmlformats.org/officeDocument/2006/relationships/image"/>
<Relationship Id="rId3" Target="../media/image70.png" Type="http://schemas.openxmlformats.org/officeDocument/2006/relationships/image"/>
</Relationships>

</file>

<file path=ppt/slides/_rels/slide3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71.png" Type="http://schemas.openxmlformats.org/officeDocument/2006/relationships/image"/>
<Relationship Id="rId3" Target="../media/image72.png" Type="http://schemas.openxmlformats.org/officeDocument/2006/relationships/image"/>
</Relationships>

</file>

<file path=ppt/slides/_rels/slide3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73.png" Type="http://schemas.openxmlformats.org/officeDocument/2006/relationships/image"/>
<Relationship Id="rId3" Target="../media/image74.png" Type="http://schemas.openxmlformats.org/officeDocument/2006/relationships/image"/>
</Relationships>

</file>

<file path=ppt/slides/_rels/slide3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75.png" Type="http://schemas.openxmlformats.org/officeDocument/2006/relationships/image"/>
<Relationship Id="rId3" Target="../media/image76.png" Type="http://schemas.openxmlformats.org/officeDocument/2006/relationships/image"/>
</Relationships>

</file>

<file path=ppt/slides/_rels/slide3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77.png" Type="http://schemas.openxmlformats.org/officeDocument/2006/relationships/image"/>
<Relationship Id="rId3" Target="../media/image78.png" Type="http://schemas.openxmlformats.org/officeDocument/2006/relationships/image"/>
</Relationships>

</file>

<file path=ppt/slides/_rels/slide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7.png" Type="http://schemas.openxmlformats.org/officeDocument/2006/relationships/image"/>
<Relationship Id="rId3" Target="../media/image8.png" Type="http://schemas.openxmlformats.org/officeDocument/2006/relationships/image"/>
</Relationships>

</file>

<file path=ppt/slides/_rels/slide4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79.png" Type="http://schemas.openxmlformats.org/officeDocument/2006/relationships/image"/>
<Relationship Id="rId3" Target="../media/image80.png" Type="http://schemas.openxmlformats.org/officeDocument/2006/relationships/image"/>
</Relationships>

</file>

<file path=ppt/slides/_rels/slide4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81.png" Type="http://schemas.openxmlformats.org/officeDocument/2006/relationships/image"/>
<Relationship Id="rId3" Target="../media/image82.png" Type="http://schemas.openxmlformats.org/officeDocument/2006/relationships/image"/>
</Relationships>

</file>

<file path=ppt/slides/_rels/slide4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83.png" Type="http://schemas.openxmlformats.org/officeDocument/2006/relationships/image"/>
<Relationship Id="rId3" Target="../media/image84.png" Type="http://schemas.openxmlformats.org/officeDocument/2006/relationships/image"/>
</Relationships>

</file>

<file path=ppt/slides/_rels/slide4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85.png" Type="http://schemas.openxmlformats.org/officeDocument/2006/relationships/image"/>
<Relationship Id="rId3" Target="../media/image86.png" Type="http://schemas.openxmlformats.org/officeDocument/2006/relationships/image"/>
</Relationships>

</file>

<file path=ppt/slides/_rels/slide4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87.png" Type="http://schemas.openxmlformats.org/officeDocument/2006/relationships/image"/>
<Relationship Id="rId3" Target="../media/image88.png" Type="http://schemas.openxmlformats.org/officeDocument/2006/relationships/image"/>
</Relationships>

</file>

<file path=ppt/slides/_rels/slide4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89.png" Type="http://schemas.openxmlformats.org/officeDocument/2006/relationships/image"/>
<Relationship Id="rId3" Target="../media/image90.png" Type="http://schemas.openxmlformats.org/officeDocument/2006/relationships/image"/>
</Relationships>

</file>

<file path=ppt/slides/_rels/slide4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91.png" Type="http://schemas.openxmlformats.org/officeDocument/2006/relationships/image"/>
<Relationship Id="rId3" Target="../media/image92.png" Type="http://schemas.openxmlformats.org/officeDocument/2006/relationships/image"/>
</Relationships>

</file>

<file path=ppt/slides/_rels/slide4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93.png" Type="http://schemas.openxmlformats.org/officeDocument/2006/relationships/image"/>
<Relationship Id="rId3" Target="../media/image94.png" Type="http://schemas.openxmlformats.org/officeDocument/2006/relationships/image"/>
</Relationships>

</file>

<file path=ppt/slides/_rels/slide4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95.png" Type="http://schemas.openxmlformats.org/officeDocument/2006/relationships/image"/>
<Relationship Id="rId3" Target="../media/image96.png" Type="http://schemas.openxmlformats.org/officeDocument/2006/relationships/image"/>
</Relationships>

</file>

<file path=ppt/slides/_rels/slide4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97.png" Type="http://schemas.openxmlformats.org/officeDocument/2006/relationships/image"/>
<Relationship Id="rId3" Target="../media/image98.png" Type="http://schemas.openxmlformats.org/officeDocument/2006/relationships/image"/>
</Relationships>

</file>

<file path=ppt/slides/_rels/slide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9.png" Type="http://schemas.openxmlformats.org/officeDocument/2006/relationships/image"/>
<Relationship Id="rId3" Target="../media/image10.png" Type="http://schemas.openxmlformats.org/officeDocument/2006/relationships/image"/>
</Relationships>

</file>

<file path=ppt/slides/_rels/slide5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99.png" Type="http://schemas.openxmlformats.org/officeDocument/2006/relationships/image"/>
<Relationship Id="rId3" Target="../media/image100.png" Type="http://schemas.openxmlformats.org/officeDocument/2006/relationships/image"/>
</Relationships>

</file>

<file path=ppt/slides/_rels/slide5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01.png" Type="http://schemas.openxmlformats.org/officeDocument/2006/relationships/image"/>
<Relationship Id="rId3" Target="../media/image102.png" Type="http://schemas.openxmlformats.org/officeDocument/2006/relationships/image"/>
</Relationships>

</file>

<file path=ppt/slides/_rels/slide5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03.png" Type="http://schemas.openxmlformats.org/officeDocument/2006/relationships/image"/>
<Relationship Id="rId3" Target="../media/image104.png" Type="http://schemas.openxmlformats.org/officeDocument/2006/relationships/image"/>
</Relationships>

</file>

<file path=ppt/slides/_rels/slide5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05.png" Type="http://schemas.openxmlformats.org/officeDocument/2006/relationships/image"/>
<Relationship Id="rId3" Target="../media/image106.png" Type="http://schemas.openxmlformats.org/officeDocument/2006/relationships/image"/>
</Relationships>

</file>

<file path=ppt/slides/_rels/slide5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07.png" Type="http://schemas.openxmlformats.org/officeDocument/2006/relationships/image"/>
<Relationship Id="rId3" Target="../media/image108.png" Type="http://schemas.openxmlformats.org/officeDocument/2006/relationships/image"/>
</Relationships>

</file>

<file path=ppt/slides/_rels/slide5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09.png" Type="http://schemas.openxmlformats.org/officeDocument/2006/relationships/image"/>
<Relationship Id="rId3" Target="../media/image110.png" Type="http://schemas.openxmlformats.org/officeDocument/2006/relationships/image"/>
</Relationships>

</file>

<file path=ppt/slides/_rels/slide5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11.png" Type="http://schemas.openxmlformats.org/officeDocument/2006/relationships/image"/>
<Relationship Id="rId3" Target="../media/image112.png" Type="http://schemas.openxmlformats.org/officeDocument/2006/relationships/image"/>
</Relationships>

</file>

<file path=ppt/slides/_rels/slide5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13.png" Type="http://schemas.openxmlformats.org/officeDocument/2006/relationships/image"/>
<Relationship Id="rId3" Target="../media/image114.png" Type="http://schemas.openxmlformats.org/officeDocument/2006/relationships/image"/>
</Relationships>

</file>

<file path=ppt/slides/_rels/slide5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15.png" Type="http://schemas.openxmlformats.org/officeDocument/2006/relationships/image"/>
<Relationship Id="rId3" Target="../media/image116.png" Type="http://schemas.openxmlformats.org/officeDocument/2006/relationships/image"/>
</Relationships>

</file>

<file path=ppt/slides/_rels/slide5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17.png" Type="http://schemas.openxmlformats.org/officeDocument/2006/relationships/image"/>
<Relationship Id="rId3" Target="../media/image118.png" Type="http://schemas.openxmlformats.org/officeDocument/2006/relationships/image"/>
</Relationships>

</file>

<file path=ppt/slides/_rels/slide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1.png" Type="http://schemas.openxmlformats.org/officeDocument/2006/relationships/image"/>
<Relationship Id="rId3" Target="../media/image12.png" Type="http://schemas.openxmlformats.org/officeDocument/2006/relationships/image"/>
</Relationships>

</file>

<file path=ppt/slides/_rels/slide6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19.png" Type="http://schemas.openxmlformats.org/officeDocument/2006/relationships/image"/>
<Relationship Id="rId3" Target="../media/image120.png" Type="http://schemas.openxmlformats.org/officeDocument/2006/relationships/image"/>
</Relationships>

</file>

<file path=ppt/slides/_rels/slide6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21.png" Type="http://schemas.openxmlformats.org/officeDocument/2006/relationships/image"/>
<Relationship Id="rId3" Target="../media/image122.png" Type="http://schemas.openxmlformats.org/officeDocument/2006/relationships/image"/>
</Relationships>

</file>

<file path=ppt/slides/_rels/slide6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23.png" Type="http://schemas.openxmlformats.org/officeDocument/2006/relationships/image"/>
<Relationship Id="rId3" Target="../media/image124.png" Type="http://schemas.openxmlformats.org/officeDocument/2006/relationships/image"/>
</Relationships>

</file>

<file path=ppt/slides/_rels/slide6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25.png" Type="http://schemas.openxmlformats.org/officeDocument/2006/relationships/image"/>
<Relationship Id="rId3" Target="../media/image126.png" Type="http://schemas.openxmlformats.org/officeDocument/2006/relationships/image"/>
</Relationships>

</file>

<file path=ppt/slides/_rels/slide6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27.png" Type="http://schemas.openxmlformats.org/officeDocument/2006/relationships/image"/>
<Relationship Id="rId3" Target="../media/image128.png" Type="http://schemas.openxmlformats.org/officeDocument/2006/relationships/image"/>
</Relationships>

</file>

<file path=ppt/slides/_rels/slide6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29.png" Type="http://schemas.openxmlformats.org/officeDocument/2006/relationships/image"/>
<Relationship Id="rId3" Target="../media/image130.png" Type="http://schemas.openxmlformats.org/officeDocument/2006/relationships/image"/>
</Relationships>

</file>

<file path=ppt/slides/_rels/slide6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31.png" Type="http://schemas.openxmlformats.org/officeDocument/2006/relationships/image"/>
<Relationship Id="rId3" Target="../media/image132.png" Type="http://schemas.openxmlformats.org/officeDocument/2006/relationships/image"/>
</Relationships>

</file>

<file path=ppt/slides/_rels/slide6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33.png" Type="http://schemas.openxmlformats.org/officeDocument/2006/relationships/image"/>
<Relationship Id="rId3" Target="../media/image134.png" Type="http://schemas.openxmlformats.org/officeDocument/2006/relationships/image"/>
</Relationships>

</file>

<file path=ppt/slides/_rels/slide6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35.png" Type="http://schemas.openxmlformats.org/officeDocument/2006/relationships/image"/>
<Relationship Id="rId3" Target="../media/image136.png" Type="http://schemas.openxmlformats.org/officeDocument/2006/relationships/image"/>
</Relationships>

</file>

<file path=ppt/slides/_rels/slide6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37.png" Type="http://schemas.openxmlformats.org/officeDocument/2006/relationships/image"/>
<Relationship Id="rId3" Target="../media/image138.png" Type="http://schemas.openxmlformats.org/officeDocument/2006/relationships/image"/>
</Relationships>

</file>

<file path=ppt/slides/_rels/slide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3.png" Type="http://schemas.openxmlformats.org/officeDocument/2006/relationships/image"/>
<Relationship Id="rId3" Target="../media/image14.png" Type="http://schemas.openxmlformats.org/officeDocument/2006/relationships/image"/>
</Relationships>

</file>

<file path=ppt/slides/_rels/slide7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39.png" Type="http://schemas.openxmlformats.org/officeDocument/2006/relationships/image"/>
<Relationship Id="rId3" Target="../media/image140.png" Type="http://schemas.openxmlformats.org/officeDocument/2006/relationships/image"/>
</Relationships>

</file>

<file path=ppt/slides/_rels/slide7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41.png" Type="http://schemas.openxmlformats.org/officeDocument/2006/relationships/image"/>
<Relationship Id="rId3" Target="../media/image142.png" Type="http://schemas.openxmlformats.org/officeDocument/2006/relationships/image"/>
</Relationships>

</file>

<file path=ppt/slides/_rels/slide7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43.png" Type="http://schemas.openxmlformats.org/officeDocument/2006/relationships/image"/>
<Relationship Id="rId3" Target="../media/image144.png" Type="http://schemas.openxmlformats.org/officeDocument/2006/relationships/image"/>
</Relationships>

</file>

<file path=ppt/slides/_rels/slide7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45.png" Type="http://schemas.openxmlformats.org/officeDocument/2006/relationships/image"/>
<Relationship Id="rId3" Target="../media/image146.png" Type="http://schemas.openxmlformats.org/officeDocument/2006/relationships/image"/>
</Relationships>

</file>

<file path=ppt/slides/_rels/slide7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47.png" Type="http://schemas.openxmlformats.org/officeDocument/2006/relationships/image"/>
<Relationship Id="rId3" Target="../media/image148.png" Type="http://schemas.openxmlformats.org/officeDocument/2006/relationships/image"/>
</Relationships>

</file>

<file path=ppt/slides/_rels/slide7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49.png" Type="http://schemas.openxmlformats.org/officeDocument/2006/relationships/image"/>
<Relationship Id="rId3" Target="../media/image150.png" Type="http://schemas.openxmlformats.org/officeDocument/2006/relationships/image"/>
</Relationships>

</file>

<file path=ppt/slides/_rels/slide7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51.png" Type="http://schemas.openxmlformats.org/officeDocument/2006/relationships/image"/>
<Relationship Id="rId3" Target="../media/image152.png" Type="http://schemas.openxmlformats.org/officeDocument/2006/relationships/image"/>
</Relationships>

</file>

<file path=ppt/slides/_rels/slide7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53.png" Type="http://schemas.openxmlformats.org/officeDocument/2006/relationships/image"/>
<Relationship Id="rId3" Target="../media/image154.png" Type="http://schemas.openxmlformats.org/officeDocument/2006/relationships/image"/>
</Relationships>

</file>

<file path=ppt/slides/_rels/slide7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55.png" Type="http://schemas.openxmlformats.org/officeDocument/2006/relationships/image"/>
<Relationship Id="rId3" Target="../media/image156.png" Type="http://schemas.openxmlformats.org/officeDocument/2006/relationships/image"/>
</Relationships>

</file>

<file path=ppt/slides/_rels/slide7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57.png" Type="http://schemas.openxmlformats.org/officeDocument/2006/relationships/image"/>
<Relationship Id="rId3" Target="../media/image158.png" Type="http://schemas.openxmlformats.org/officeDocument/2006/relationships/image"/>
</Relationships>

</file>

<file path=ppt/slides/_rels/slide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5.png" Type="http://schemas.openxmlformats.org/officeDocument/2006/relationships/image"/>
<Relationship Id="rId3" Target="../media/image16.png" Type="http://schemas.openxmlformats.org/officeDocument/2006/relationships/image"/>
</Relationships>

</file>

<file path=ppt/slides/_rels/slide8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59.png" Type="http://schemas.openxmlformats.org/officeDocument/2006/relationships/image"/>
<Relationship Id="rId3" Target="../media/image160.png" Type="http://schemas.openxmlformats.org/officeDocument/2006/relationships/image"/>
</Relationships>

</file>

<file path=ppt/slides/_rels/slide8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61.png" Type="http://schemas.openxmlformats.org/officeDocument/2006/relationships/image"/>
<Relationship Id="rId3" Target="../media/image162.png" Type="http://schemas.openxmlformats.org/officeDocument/2006/relationships/image"/>
</Relationships>

</file>

<file path=ppt/slides/_rels/slide8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63.png" Type="http://schemas.openxmlformats.org/officeDocument/2006/relationships/image"/>
<Relationship Id="rId3" Target="../media/image164.png" Type="http://schemas.openxmlformats.org/officeDocument/2006/relationships/image"/>
</Relationships>

</file>

<file path=ppt/slides/_rels/slide8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65.png" Type="http://schemas.openxmlformats.org/officeDocument/2006/relationships/image"/>
<Relationship Id="rId3" Target="../media/image166.png" Type="http://schemas.openxmlformats.org/officeDocument/2006/relationships/image"/>
</Relationships>

</file>

<file path=ppt/slides/_rels/slide8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67.png" Type="http://schemas.openxmlformats.org/officeDocument/2006/relationships/image"/>
<Relationship Id="rId3" Target="../media/image168.png" Type="http://schemas.openxmlformats.org/officeDocument/2006/relationships/image"/>
</Relationships>

</file>

<file path=ppt/slides/_rels/slide8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69.png" Type="http://schemas.openxmlformats.org/officeDocument/2006/relationships/image"/>
<Relationship Id="rId3" Target="../media/image170.png" Type="http://schemas.openxmlformats.org/officeDocument/2006/relationships/image"/>
</Relationships>

</file>

<file path=ppt/slides/_rels/slide8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71.png" Type="http://schemas.openxmlformats.org/officeDocument/2006/relationships/image"/>
<Relationship Id="rId3" Target="../media/image172.png" Type="http://schemas.openxmlformats.org/officeDocument/2006/relationships/image"/>
</Relationships>

</file>

<file path=ppt/slides/_rels/slide8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73.png" Type="http://schemas.openxmlformats.org/officeDocument/2006/relationships/image"/>
<Relationship Id="rId3" Target="../media/image174.png" Type="http://schemas.openxmlformats.org/officeDocument/2006/relationships/image"/>
</Relationships>

</file>

<file path=ppt/slides/_rels/slide8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75.png" Type="http://schemas.openxmlformats.org/officeDocument/2006/relationships/image"/>
<Relationship Id="rId3" Target="../media/image176.png" Type="http://schemas.openxmlformats.org/officeDocument/2006/relationships/image"/>
</Relationships>

</file>

<file path=ppt/slides/_rels/slide8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77.png" Type="http://schemas.openxmlformats.org/officeDocument/2006/relationships/image"/>
<Relationship Id="rId3" Target="../media/image178.png" Type="http://schemas.openxmlformats.org/officeDocument/2006/relationships/image"/>
</Relationships>

</file>

<file path=ppt/slides/_rels/slide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7.png" Type="http://schemas.openxmlformats.org/officeDocument/2006/relationships/image"/>
<Relationship Id="rId3" Target="../media/image18.png" Type="http://schemas.openxmlformats.org/officeDocument/2006/relationships/image"/>
</Relationships>

</file>

<file path=ppt/slides/_rels/slide90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79.png" Type="http://schemas.openxmlformats.org/officeDocument/2006/relationships/image"/>
<Relationship Id="rId3" Target="../media/image180.png" Type="http://schemas.openxmlformats.org/officeDocument/2006/relationships/image"/>
</Relationships>

</file>

<file path=ppt/slides/_rels/slide91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81.png" Type="http://schemas.openxmlformats.org/officeDocument/2006/relationships/image"/>
<Relationship Id="rId3" Target="../media/image182.png" Type="http://schemas.openxmlformats.org/officeDocument/2006/relationships/image"/>
</Relationships>

</file>

<file path=ppt/slides/_rels/slide92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83.png" Type="http://schemas.openxmlformats.org/officeDocument/2006/relationships/image"/>
<Relationship Id="rId3" Target="../media/image184.png" Type="http://schemas.openxmlformats.org/officeDocument/2006/relationships/image"/>
</Relationships>

</file>

<file path=ppt/slides/_rels/slide93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85.png" Type="http://schemas.openxmlformats.org/officeDocument/2006/relationships/image"/>
<Relationship Id="rId3" Target="../media/image186.png" Type="http://schemas.openxmlformats.org/officeDocument/2006/relationships/image"/>
</Relationships>

</file>

<file path=ppt/slides/_rels/slide94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87.png" Type="http://schemas.openxmlformats.org/officeDocument/2006/relationships/image"/>
<Relationship Id="rId3" Target="../media/image188.png" Type="http://schemas.openxmlformats.org/officeDocument/2006/relationships/image"/>
</Relationships>

</file>

<file path=ppt/slides/_rels/slide95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89.png" Type="http://schemas.openxmlformats.org/officeDocument/2006/relationships/image"/>
<Relationship Id="rId3" Target="../media/image190.png" Type="http://schemas.openxmlformats.org/officeDocument/2006/relationships/image"/>
</Relationships>

</file>

<file path=ppt/slides/_rels/slide96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91.png" Type="http://schemas.openxmlformats.org/officeDocument/2006/relationships/image"/>
<Relationship Id="rId3" Target="../media/image192.png" Type="http://schemas.openxmlformats.org/officeDocument/2006/relationships/image"/>
</Relationships>

</file>

<file path=ppt/slides/_rels/slide97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93.png" Type="http://schemas.openxmlformats.org/officeDocument/2006/relationships/image"/>
<Relationship Id="rId3" Target="../media/image194.png" Type="http://schemas.openxmlformats.org/officeDocument/2006/relationships/image"/>
</Relationships>

</file>

<file path=ppt/slides/_rels/slide98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95.png" Type="http://schemas.openxmlformats.org/officeDocument/2006/relationships/image"/>
<Relationship Id="rId3" Target="../media/image196.png" Type="http://schemas.openxmlformats.org/officeDocument/2006/relationships/image"/>
</Relationships>

</file>

<file path=ppt/slides/_rels/slide99.xml.rels><?xml version="1.0" encoding="UTF-8" standalone="no"?>
<Relationships xmlns="http://schemas.openxmlformats.org/package/2006/relationships">
<Relationship Id="rId1" Target="../slideLayouts/slideLayout7.xml" Type="http://schemas.openxmlformats.org/officeDocument/2006/relationships/slideLayout"/>
<Relationship Id="rId2" Target="../media/image197.png" Type="http://schemas.openxmlformats.org/officeDocument/2006/relationships/image"/>
<Relationship Id="rId3" Target="../media/image198.png" Type="http://schemas.openxmlformats.org/officeDocument/2006/relationships/image"/>
</Relationships>
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goproj__note	0_FROZEN	0	0	0_NONE	1	2	0	
	28	189	2014-08-14 02:38:25 +0000	2014-09-17 01:27:27 +0000	
	2	1.00	0.00	0.00	0.00	0.00	
	1.00	0.09	TRUE	TRUE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zphalcon__phalcon-tip	0_FROZEN	0	0	0_NONE	1	2	0	
	81	489	2014-11-09 03:09:17 +0000	2016-10-12 06:17:05 +0000	
	24	0.63	0.00	0.00	0.00	0.00	
	0.52	0.15	TRUE	TRUE</a:t>
            </a:r>
          </a:p>
        </p:txBody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jadekler__git-go-d3-concertsap	1_FocusedShot_n_FROZEN	2	1	2_SMALL	1	8	19	
	159	848	2014-03-13 00:07:32 +0000	2014-04-23 23:04:43 +0000	
	2	0.50	0.00	0.00	0.00	1.00	
	0.96	0.28	TRUE	TRUE</a:t>
            </a:r>
          </a:p>
        </p:txBody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williamespindola__field	1_FocusedShot_n_FROZEN	3	1	2_SMALL	3	6	28	
	41	225	2015-07-03 17:24:28 +0000	2015-09-23 21:45:03 +0000	
	3	1.00	1.00	1.00	1.00	1.00	
	0.14	-0.06	FALSE	FALSE</a:t>
            </a:r>
          </a:p>
        </p:txBody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NPRA__EmissionCalculatorLib	1_FocusedShot_n_FROZEN	2	1	4_HIGH	1	6	137	
	160	224	2017-08-09 10:27:13 +0000	2017-12-07 13:49:12 +0000	
	5	0.40	0.75	0.75	0.75	0.75	
	-0.13	-0.31	FALSE	FALSE</a:t>
            </a:r>
          </a:p>
        </p:txBody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royzhao__prot-coderun	1_FocusedShot_n_FROZEN	1	1	2_SMALL	1	2	17	
	146	1217	2015-02-02 00:47:44 +0000	2015-07-25 05:50:53 +0000	
	6	0.67	0.20	0.20	0.20	0.20	
	0.40	0.24	TRUE	FALSE</a:t>
            </a:r>
          </a:p>
        </p:txBody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liujianping__scaffold	1_FocusedShot_n_FROZEN	1	1	3_MODERATE	2	3	39	
	54	2054	2016-01-06 12:26:58 +0000	2016-08-16 05:02:12 +0000	
	8	0.25	0.86	0.86	0.86	0.86	
	-0.22	-0.44	FALSE	FALSE</a:t>
            </a:r>
          </a:p>
        </p:txBody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snakerflow__snakerflow	1_FocusedShot_n_FROZEN	3	1	3_MODERATE	6	4	32	
	119	802	2014-06-02 08:51:22 +0000	2015-03-05 14:46:26 +0000	
	10	0.40	0.11	0.67	0.67	0.67	
	0.29	0.03	TRUE	FALSE</a:t>
            </a:r>
          </a:p>
        </p:txBody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dburry__indexed_search	1_FocusedShot_n_FROZEN	3	0	2_SMALL	8	4	23	
	102	344	2012-05-09 16:34:00 +0000	2013-05-09 23:53:19 +0000	
	13	0.77	0.17	0.17	0.75	0.75	
	0.25	-0.03	FALSE	FALSE</a:t>
            </a:r>
          </a:p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mukatee__pypro	1_FocusedShot_n_FROZEN	1	0	2_SMALL	2	4	11	
	67	628	2014-12-19 14:13:54 +0000	2015-12-03 13:01:30 +0000	
	13	0.54	0.17	0.17	0.17	0.17	
	0.38	0.26	FALSE	FALSE</a:t>
            </a:r>
          </a:p>
        </p:txBody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webnuts__post_json	1_FocusedShot_n_FROZEN	2	1	2_SMALL	1	3	28	
	124	304	2013-10-11 05:23:58 +0000	2014-10-25 14:06:07 +0000	
	13	1.00	0.00	0.00	0.00	0.00	
	0.54	0.01	TRUE	TRUE</a:t>
            </a:r>
          </a:p>
        </p:txBody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magnus-lycka__gocddash	1_FocusedShot_n_FROZEN	1	1	2_SMALL	2	3	21	
	569	2060	2015-11-26 12:37:07 +0000	2016-12-16 12:00:11 +0000	
	14	0.71	0.85	0.92	0.92	0.92	
	-0.33	-0.18	FALSE	FALSE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portrino__px_hybrid_auth	0_FROZEN	0	0	0_NONE	17	2	0	
	79	857	2015-04-09 05:33:37 +0000	2017-04-26 11:30:09 +0000	
	25	0.32	0.00	0.00	0.00	0.00	
	0.52	0.27	TRUE	TRUE</a:t>
            </a:r>
          </a:p>
        </p:txBody>
      </p:sp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JRonak__OnlineJudge	1_FocusedShot_n_FROZEN	2	0	2_SMALL	1	3	11	
	55	581	2015-07-15 02:42:10 +0000	2016-09-14 15:52:50 +0000	
	15	0.93	0.00	0.00	0.07	0.07	
	0.52	0.00	TRUE	FALSE</a:t>
            </a:r>
          </a:p>
        </p:txBody>
      </p:sp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accgit__acl	1_FocusedShot_n_FROZEN	2	1	3_MODERATE	15	17	31	
	260	607	2017-05-23 11:08:53 +0000	2019-02-15 07:33:57 +0000	
	22	0.36	0.10	0.10	0.19	0.19	
	0.44	0.21	TRUE	TRUE</a:t>
            </a:r>
          </a:p>
        </p:txBody>
      </p: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jasongrimes__silex-simpleuser	1_FocusedShot_n_FROZEN	3	0	2_SMALL	19	6	11	
	140	266	2013-04-14 14:23:35 +0000	2015-03-11 00:33:42 +0000	
	24	0.88	0.70	0.78	0.78	0.78	
	0.07	0.09	FALSE	TRUE</a:t>
            </a:r>
          </a:p>
        </p:txBody>
      </p:sp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3ev__tev_label	1_FocusedShot_n_FROZEN	2	1	2_SMALL	23	4	20	
	36	86	2013-09-20 10:08:08 +0000	2015-09-16 13:18:29 +0000	
	25	0.72	0.96	0.96	0.96	0.96	
	-0.12	0.01	FALSE	FALSE</a:t>
            </a:r>
          </a:p>
        </p:txBody>
      </p:sp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archan937__cached_record	1_FocusedShot_n_FROZEN	2	0	2_SMALL	2	5	14	
	54	203	2013-10-18 20:16:52 +0000	2015-12-17 06:58:48 +0000	
	27	0.85	0.04	0.04	0.04	0.04	
	0.50	0.05	TRUE	TRUE</a:t>
            </a:r>
          </a:p>
        </p:txBody>
      </p:sp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EricDepagne__Astrodb	1_FocusedShot_n_FROZEN	1	1	2_SMALL	1	2	19	
	74	89	2015-01-06 15:56:09 +0000	2017-05-18 05:44:30 +0000	
	29	0.83	0.00	0.00	0.00	0.00	
	0.52	0.10	TRUE	TRUE</a:t>
            </a:r>
          </a:p>
        </p:txBody>
      </p:sp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fastpress__fastpress	1_FocusedShot_n_FROZEN	1	1	2_SMALL	1	2	24	
	36	1029	2015-10-09 18:31:55 +0000	2018-06-25 20:37:46 +0000	
	33	1.00	0.00	0.00	0.00	0.00	
	0.52	0.00	TRUE	TRUE</a:t>
            </a:r>
          </a:p>
        </p:txBody>
      </p:sp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webadmin87__rzwebsys7	1_FocusedShot_n_FROZEN	2	2	4_HIGH	10	3	117	
	429	2948	2014-04-13 18:48:59 +0000	2017-05-12 11:39:55 +0000	
	38	0.68	0.19	0.35	0.35	0.35	
	0.28	-0.08	FALSE	FALSE</a:t>
            </a:r>
          </a:p>
        </p:txBody>
      </p:sp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dlds__yii2-mlm	1_FocusedShot_n_FROZEN	3	3	3_MODERATE	13	4	54	
	62	374	2015-04-11 21:04:57 +0000	2018-07-04 08:32:01 +0000	
	40	0.13	0.67	0.67	1.00	1.00	
	-0.22	-0.20	FALSE	FALSE</a:t>
            </a:r>
          </a:p>
        </p:txBody>
      </p:sp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Terry-Mao__gopush-cluster	1_FocusedShot_n_FROZEN	2	1	3_MODERATE	1	3	31	
	485	1561	2013-12-27 08:56:10 +0000	2017-04-10 08:53:51 +0000	
	41	0.80	0.10	0.13	0.13	0.13	
	0.40	0.00	FALSE	FALSE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matthewfranglen__postgres-elasticsearch-fdw	0_FROZEN	0	0	0_NONE	17	4	0	
	128	252	2015-06-09 11:04:51 +0000	2017-07-28 21:14:50 +0000	
	26	0.38	0.24	0.24	0.24	0.24	
	0.28	0.53	FALSE	FALSE</a:t>
            </a:r>
          </a:p>
        </p:txBody>
      </p:sp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duythien__blog	1_FocusedShot_n_FROZEN	1	1	2_SMALL	10	4	22	
	87	2878	2013-05-02 16:00:45 +0000	2017-10-11 12:47:16 +0000	
	54	0.83	0.15	0.15	0.17	0.17	
	0.35	-0.05	FALSE	FALSE</a:t>
            </a:r>
          </a:p>
        </p:txBody>
      </p:sp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BotBotMe__botbot-bot	1_FocusedShot_n_FROZEN	1	1	2_SMALL	41	2	24	
	127	245	2013-08-16 22:38:28 +0000	2018-04-28 04:51:08 +0000	
	57	0.25	0.80	0.80	0.80	0.80	
	0.03	-0.29	FALSE	FALSE</a:t>
            </a:r>
          </a:p>
        </p:txBody>
      </p:sp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devture__silex-user-bundle	1_FocusedShot_n_FROZEN	1	0	2_SMALL	2	2	13	
	86	264	2012-04-13 19:59:14 +0000	2016-12-14 08:08:45 +0000	
	57	0.42	0.20	0.20	0.20	0.20	
	0.32	0.09	FALSE	FALSE</a:t>
            </a:r>
          </a:p>
        </p:txBody>
      </p:sp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gem__oq-engine	1_FocusedShot_n_FROZEN	1	1	4_HIGH	20	9	383	
	31566	123703	2010-07-21 21:41:45 +0000	2019-05-25 06:23:19 +0000	
	107	0.13	0.63	0.63	0.63	0.63	
	-0.12	-0.12	FALSE	FALSE</a:t>
            </a:r>
          </a:p>
        </p:txBody>
      </p:sp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tstack__lnav	1_FocusedShot_n_FROZEN	1	0	2_SMALL	46	5	12	
	1380	7063	2009-09-14 01:07:32 +0000	2019-05-24 04:21:39 +0000	
	117	0.38	0.78	0.78	0.78	0.78	
	-0.22	-0.13	FALSE	FALSE</a:t>
            </a:r>
          </a:p>
        </p:txBody>
      </p:sp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aiyi__go-user	2_MODERATE	7	0	3_MODERATE	1	10	63	
	109	588	2015-09-02 11:09:17 +0000	2015-10-14 13:00:34 +0000	
	2	0.50	0.00	0.00	0.00	0.00	
	1.00	0.44	TRUE	TRUE</a:t>
            </a:r>
          </a:p>
        </p:txBody>
      </p:sp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MorpheusXAUT__eveauth	2_MODERATE	12	0	3_MODERATE	4	16	43	
	225	665	2015-01-09 18:06:25 +0000	2015-05-23 13:02:58 +0000	
	5	0.40	0.00	0.00	0.00	0.75	
	0.54	0.18	TRUE	TRUE</a:t>
            </a:r>
          </a:p>
        </p:txBody>
      </p:sp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IamBc__abc	2_MODERATE	8	0	2_SMALL	5	14	14	
	233	543	2015-12-20 20:00:13 +0000	2016-05-13 20:34:02 +0000	
	6	0.33	0.00	0.60	0.60	1.00	
	0.39	0.27	TRUE	TRUE</a:t>
            </a:r>
          </a:p>
        </p:txBody>
      </p:sp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wskm__deruv	2_MODERATE	5	0	2_SMALL	4	10	17	
	93	2039	2017-06-24 06:20:26 +0000	2018-05-23 05:28:34 +0000	
	12	0.83	0.18	0.18	0.18	0.45	
	0.34	-0.10	FALSE	FALSE</a:t>
            </a:r>
          </a:p>
        </p:txBody>
      </p:sp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soapboxsys__ombudslib	2_MODERATE	5	0	2_SMALL	2	9	12	
	122	468	2015-01-26 02:16:09 +0000	2016-03-23 15:46:13 +0000	
	15	0.27	0.71	0.79	0.79	0.86	
	-0.21	-0.04	FALSE	FALSE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marmelab__comfygure	0_FROZEN	0	0	0_NONE	1	2	0	
	274	1222	2017-02-24 13:03:52 +0000	2019-05-24 16:21:01 +0000	
	28	0.25	0.00	0.00	0.00	0.00	
	0.52	0.29	TRUE	TRUE</a:t>
            </a:r>
          </a:p>
        </p:txBody>
      </p:sp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comforme__comforme	2_MODERATE	7	0	2_SMALL	9	21	13	
	509	1294	2015-01-10 00:16:51 +0000	2016-05-17 02:17:22 +0000	
	17	0.53	0.00	0.00	0.00	0.06	
	0.53	0.14	TRUE	TRUE</a:t>
            </a:r>
          </a:p>
        </p:txBody>
      </p:sp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Attendly__maillist	2_MODERATE	6	0	2_SMALL	4	9	13	
	48	200	2015-12-02 22:55:27 +0000	2017-08-14 03:59:57 +0000	
	21	0.71	0.00	0.00	0.00	0.15	
	0.52	0.10	TRUE	TRUE</a:t>
            </a:r>
          </a:p>
        </p:txBody>
      </p:sp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mapbox__osm-comments-parser	2_MODERATE	9	0	3_MODERATE	20	13	34	
	119	259	2015-11-10 06:21:44 +0000	2017-09-07 05:26:10 +0000	
	23	0.43	0.55	0.68	0.68	0.95	
	0.13	0.06	FALSE	FALSE</a:t>
            </a:r>
          </a:p>
        </p:txBody>
      </p:sp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ZachBergh__spark-mysql-protocol	2_MODERATE	4	0	2_SMALL	3	5	11	
	137	315	2014-06-10 15:15:56 +0000	2016-12-12 12:17:58 +0000	
	31	0.06	0.67	0.67	0.67	0.70	
	-0.14	-0.12	FALSE	FALSE</a:t>
            </a:r>
          </a:p>
        </p:txBody>
      </p:sp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imsamurai__cakephp-task-plugin	2_MODERATE	6	0	2_SMALL	33	10	17	
	226	435	2013-06-10 14:13:00 +0000	2016-02-17 12:46:29 +0000	
	33	0.55	0.00	0.28	0.47	1.00	
	0.35	0.17	FALSE	FALSE</a:t>
            </a:r>
          </a:p>
        </p:txBody>
      </p:sp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lisong__code-push-server	2_MODERATE	4	0	2_SMALL	21	7	23	
	326	883	2016-08-02 07:19:19 +0000	2019-04-05 12:33:58 +0000	
	33	0.64	0.16	0.16	0.19	0.78	
	0.26	0.00	FALSE	FALSE</a:t>
            </a:r>
          </a:p>
        </p:txBody>
      </p:sp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byteball__byteballcore	2_MODERATE	7	0	3_MODERATE	4	12	36	
	1316	2024	2016-08-14 13:49:24 +0000	2019-05-21 08:51:36 +0000	
	34	0.18	0.88	0.88	0.88	0.97	
	-0.37	-0.47	FALSE	FALSE</a:t>
            </a:r>
          </a:p>
        </p:txBody>
      </p:sp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ranaroussi__qtpylib	2_MODERATE	4	0	2_SMALL	3	5	18	
	798	1648	2016-08-19 14:56:46 +0000	2019-05-17 06:42:42 +0000	
	34	0.26	0.00	0.06	0.06	0.09	
	0.49	0.17	TRUE	TRUE</a:t>
            </a:r>
          </a:p>
        </p:txBody>
      </p:sp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lamassu__lamassu-admin	2_MODERATE	12	1	3_MODERATE	27	18	69	
	262	700	2014-01-08 17:53:10 +0000	2017-03-01 18:30:53 +0000	
	39	0.95	0.05	0.05	0.05	0.08	
	0.47	0.04	TRUE	FALSE</a:t>
            </a:r>
          </a:p>
        </p:txBody>
      </p:sp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nats-io__nats-streaming-server	2_MODERATE	5	0	2_SMALL	9	9	13	
	862	3779	2016-01-20 15:49:03 +0000	2019-05-21 17:28:39 +0000	
	41	0.34	0.50	0.53	0.53	0.65	
	0.00	-0.07	FALSE	FALSE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prooph__pdo-snapshot-store	0_FROZEN	0	0	0_NONE	17	3	0	
	76	181	2016-12-02 09:04:23 +0000	2019-04-26 23:36:01 +0000	
	29	0.21	0.00	0.00	0.00	0.00	
	0.52	0.28	TRUE	TRUE</a:t>
            </a:r>
          </a:p>
        </p:txBody>
      </p:sp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thewhitetulip__Tasks	2_MODERATE	7	0	2_SMALL	10	10	27	
	185	700	2015-11-13 09:04:42 +0000	2019-04-10 12:51:29 +0000	
	42	0.90	0.07	0.15	0.15	0.22	
	0.42	-0.01	TRUE	FALSE</a:t>
            </a:r>
          </a:p>
        </p:txBody>
      </p:sp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teaminmedias-pluswerk__ke_search	2_MODERATE	11	0	2_SMALL	40	15	18	
	485	1567	2015-09-16 17:12:26 +0000	2019-05-06 15:16:28 +0000	
	45	0.11	0.00	0.00	0.00	0.82	
	0.46	0.41	TRUE	TRUE</a:t>
            </a:r>
          </a:p>
        </p:txBody>
      </p:sp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neocogent__sqlchain	2_MODERATE	5	0	3_MODERATE	29	8	37	
	397	888	2015-03-04 18:47:09 +0000	2018-12-17 02:37:46 +0000	
	46	0.41	0.11	0.11	0.73	0.73	
	0.25	0.19	FALSE	FALSE</a:t>
            </a:r>
          </a:p>
        </p:txBody>
      </p:sp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benoitletondor__TwitterBot	2_MODERATE	8	0	3_MODERATE	49	10	32	
	89	253	2015-02-11 23:13:53 +0000	2019-02-28 12:59:27 +0000	
	49	0.22	0.02	0.02	0.02	1.00	
	0.33	-0.07	FALSE	FALSE</a:t>
            </a:r>
          </a:p>
        </p:txBody>
      </p:sp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jaybennett89__thorium-go	2_MODERATE	4	0	2_SMALL	2	7	16	
	146	496	2015-05-31 20:02:13 +0000	2019-05-05 03:36:13 +0000	
	49	0.06	0.15	0.17	0.17	0.17	
	0.36	0.17	FALSE	FALSE</a:t>
            </a:r>
          </a:p>
        </p:txBody>
      </p:sp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scorelab__Bassa	2_MODERATE	5	0	2_SMALL	31	7	29	
	366	868	2015-05-04 07:01:33 +0000	2019-05-09 06:42:09 +0000	
	49	0.43	0.25	0.25	0.29	0.31	
	0.34	0.20	TRUE	FALSE</a:t>
            </a:r>
          </a:p>
        </p:txBody>
      </p:sp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cartalyst__sentry	2_MODERATE	7	0	2_SMALL	7	13	21	
	584	2289	2012-04-24 17:08:17 +0000	2016-09-05 00:18:34 +0000	
	54	0.85	0.17	0.21	0.21	0.25	
	0.32	0.02	FALSE	FALSE</a:t>
            </a:r>
          </a:p>
        </p:txBody>
      </p:sp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aimeos__aimeos-typo3	2_MODERATE	5	0	2_SMALL	54	6	14	
	602	2820	2014-09-27 20:47:59 +0000	2019-04-24 12:03:49 +0000	
	56	0.27	0.02	0.89	0.89	0.98	
	0.16	0.00	FALSE	FALSE</a:t>
            </a:r>
          </a:p>
        </p:txBody>
      </p:sp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mozilla__tls-observatory	2_MODERATE	22	0	3_MODERATE	31	43	34	
	927	29442	2014-09-11 15:23:25 +0000	2019-04-04 16:46:30 +0000	
	56	0.48	0.25	0.44	0.45	0.82	
	-0.23	-0.36	FALSE	FALSE</a:t>
            </a:r>
          </a:p>
        </p:txBody>
      </p:sp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mozilla__mig	2_MODERATE	18	2	3_MODERATE	40	31	57	
	1764	12220	2013-08-08 01:45:27 +0000	2019-03-28 04:19:17 +0000	
	68	0.50	0.34	0.45	0.45	0.94	
	0.51	0.32	TRUE	TRUE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theskyinflames__bpulse-go-client	0_FROZEN	0	0	0_NONE	1	2	0	
	105	11857	2015-09-08 14:56:03 +0000	2018-01-12 10:24:09 +0000	
	29	1.00	0.89	0.89	0.89	0.89	
	-0.38	-0.03	FALSE	FALSE</a:t>
            </a:r>
          </a:p>
        </p:txBody>
      </p:sp>
    </p:spTree>
  </p:cSld>
  <p:clrMapOvr>
    <a:masterClrMapping/>
  </p:clrMapOvr>
</p:sld>
</file>

<file path=ppt/slides/slide1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gousiosg__github-mirror	2_MODERATE	6	0	2_SMALL	29	14	21	
	818	2136	2011-11-26 13:04:22 +0000	2018-11-19 14:00:46 +0000	
	85	0.15	0.55	0.55	0.55	0.88	
	-0.06	-0.18	FALSE	FALSE</a:t>
            </a:r>
          </a:p>
        </p:txBody>
      </p:sp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imbo__imbo	2_MODERATE	9	0	3_MODERATE	46	10	42	
	2767	9765	2011-02-22 07:45:11 +0000	2018-12-17 16:42:26 +0000	
	95	0.55	0.48	0.59	0.60	0.79	
	0.03	-0.15	FALSE	FALSE</a:t>
            </a:r>
          </a:p>
        </p:txBody>
      </p:sp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nawork__nawork-uri	2_MODERATE	22	2	3_MODERATE	100	26	88	
	523	2147	2008-12-16 09:57:52 +0000	2019-03-24 10:29:23 +0000	
	124	0.36	0.00	0.27	0.28	0.80	
	0.34	0.23	TRUE	TRUE</a:t>
            </a:r>
          </a:p>
        </p:txBody>
      </p:sp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symphonycms__symphony-2	2_MODERATE	17	0	3_MODERATE	68	24	38	
	4989	10935	2008-09-18 11:19:56 +0000	2019-04-08 19:40:50 +0000	
	128	0.52	0.30	0.33	0.36	0.83	
	0.15	0.01	FALSE	FALSE</a:t>
            </a:r>
          </a:p>
        </p:txBody>
      </p:sp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jasdel__harvester	3_FocusedShot_n_LOW	7	2	3_MODERATE	1	12	55	
	43	248	2015-01-01 07:55:47 +0000	2015-01-06 08:45:52 +0000	
	1	1.00	0.00	0.00	0.00	0.00</a:t>
            </a:r>
          </a:p>
        </p:txBody>
      </p:sp>
    </p:spTree>
  </p:cSld>
  <p:clrMapOvr>
    <a:masterClrMapping/>
  </p:clrMapOvr>
</p:sld>
</file>

<file path=ppt/slides/slide1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milogert__ocdns	3_FocusedShot_n_LOW	6	1	3_MODERATE	2	9	55	
	37	53	2014-09-25 22:57:34 +0000	2014-12-17 18:43:59 +0000	
	4	0.50	1.00	1.00	1.00	1.00	
	-0.17	-0.23	FALSE	FALSE</a:t>
            </a:r>
          </a:p>
        </p:txBody>
      </p:sp>
    </p:spTree>
  </p:cSld>
  <p:clrMapOvr>
    <a:masterClrMapping/>
  </p:clrMapOvr>
</p:sld>
</file>

<file path=ppt/slides/slide1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spaceboats__busbus	3_FocusedShot_n_LOW	5	2	3_MODERATE	1	8	57	
	204	407	2014-11-09 01:03:41 +0000	2015-05-09 20:05:32 +0000	
	7	0.57	0.83	0.83	0.83	1.00	
	-0.25	-0.06	FALSE	FALSE</a:t>
            </a:r>
          </a:p>
        </p:txBody>
      </p:sp>
    </p:spTree>
  </p:cSld>
  <p:clrMapOvr>
    <a:masterClrMapping/>
  </p:clrMapOvr>
</p:sld>
</file>

<file path=ppt/slides/slide1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joyplus__o2oadmin	3_FocusedShot_n_LOW	4	2	3_MODERATE	2	10	86	
	155	1575	2015-04-20 13:48:41 +0000	2016-03-07 15:51:43 +0000	
	12	0.58	0.45	0.45	0.45	0.55	
	0.08	-0.15	FALSE	FALSE</a:t>
            </a:r>
          </a:p>
        </p:txBody>
      </p:sp>
    </p:spTree>
  </p:cSld>
  <p:clrMapOvr>
    <a:masterClrMapping/>
  </p:clrMapOvr>
</p:sld>
</file>

<file path=ppt/slides/slide1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pw-press__web-project	3_FocusedShot_n_LOW	5	2	3_MODERATE	10	11	65	
	179	964	2015-05-03 15:01:38 +0000	2016-05-30 14:19:09 +0000	
	13	0.85	0.25	0.33	0.33	0.92	
	0.23	0.08	FALSE	FALSE</a:t>
            </a:r>
          </a:p>
        </p:txBody>
      </p:sp>
    </p:spTree>
  </p:cSld>
  <p:clrMapOvr>
    <a:masterClrMapping/>
  </p:clrMapOvr>
</p:sld>
</file>

<file path=ppt/slides/slide1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hurad__hurad	3_FocusedShot_n_LOW	10	1	4_HIGH	10	15	315	
	1330	7266	2012-09-29 16:45:20 +0000	2014-04-14 15:31:12 +0000	
	20	0.40	0.47	0.74	0.79	0.89	
	-0.02	-0.24	FALSE	FALSE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rill-event-sourcing__rill	0_FROZEN	0	0	0_NONE	1	2	0	
	152	385	2014-07-08 14:20:42 +0000	2016-12-29 11:07:41 +0000	
	30	0.03	1.00	1.00	1.00	1.00	
	-0.48	-0.75	FALSE	FALSE</a:t>
            </a:r>
          </a:p>
        </p:txBody>
      </p:sp>
    </p:spTree>
  </p:cSld>
  <p:clrMapOvr>
    <a:masterClrMapping/>
  </p:clrMapOvr>
</p:sld>
</file>

<file path=ppt/slides/slide1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brettkromkamp__topic_db	3_FocusedShot_n_LOW	9	1	4_HIGH	28	16	116	
	172	789	2016-12-21 16:24:00 +0000	2019-05-26 05:29:21 +0000	
	30	0.97	0.07	0.07	0.07	0.93	
	0.32	-0.04	FALSE	FALSE</a:t>
            </a:r>
          </a:p>
        </p:txBody>
      </p:sp>
    </p:spTree>
  </p:cSld>
  <p:clrMapOvr>
    <a:masterClrMapping/>
  </p:clrMapOvr>
</p:sld>
</file>

<file path=ppt/slides/slide1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CityGrid__twonicorn	3_FocusedShot_n_LOW	7	2	3_MODERATE	6	9	70	
	312	864	2014-08-28 14:28:41 +0000	2017-04-12 23:28:21 +0000	
	33	0.82	0.19	0.22	0.28	0.38	
	0.29	-0.09	FALSE	FALSE</a:t>
            </a:r>
          </a:p>
        </p:txBody>
      </p:sp>
    </p:spTree>
  </p:cSld>
  <p:clrMapOvr>
    <a:masterClrMapping/>
  </p:clrMapOvr>
</p:sld>
</file>

<file path=ppt/slides/slide1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keybase__node-client	3_FocusedShot_n_LOW	4	1	3_MODERATE	2	7	36	
	1261	10858	2013-10-25 17:42:31 +0000	2016-09-15 14:54:54 +0000	
	36	0.47	0.06	0.06	0.06	0.11	
	0.45	0.21	FALSE	FALSE</a:t>
            </a:r>
          </a:p>
        </p:txBody>
      </p:sp>
    </p:spTree>
  </p:cSld>
  <p:clrMapOvr>
    <a:masterClrMapping/>
  </p:clrMapOvr>
</p:sld>
</file>

<file path=ppt/slides/slide1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h2oai__steam	3_FocusedShot_n_LOW	8	1	3_MODERATE	3	10	72	
	1321	7145	2016-04-07 04:05:34 +0000	2019-04-06 19:20:24 +0000	
	37	0.89	0.11	0.14	0.14	0.17	
	0.39	-0.03	FALSE	FALSE</a:t>
            </a:r>
          </a:p>
        </p:txBody>
      </p:sp>
    </p:spTree>
  </p:cSld>
  <p:clrMapOvr>
    <a:masterClrMapping/>
  </p:clrMapOvr>
</p:sld>
</file>

<file path=ppt/slides/slide1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lamassu__lamassu-scripts	3_FocusedShot_n_LOW	5	1	2_SMALL	25	16	27	
	216	277	2014-03-26 18:30:48 +0000	2017-07-31 16:31:27 +0000	
	41	0.34	0.03	0.15	0.15	0.15	
	0.46	0.32	TRUE	TRUE</a:t>
            </a:r>
          </a:p>
        </p:txBody>
      </p:sp>
    </p:spTree>
  </p:cSld>
  <p:clrMapOvr>
    <a:masterClrMapping/>
  </p:clrMapOvr>
</p:sld>
</file>

<file path=ppt/slides/slide1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TalkingData__OWL-v3	3_FocusedShot_n_LOW	7	1	4_HIGH	27	14	214	
	188	3411	2015-10-29 04:05:58 +0000	2019-03-07 07:15:12 +0000	
	42	0.57	0.71	0.71	0.71	0.76	
	-0.01	-0.06	FALSE	FALSE</a:t>
            </a:r>
          </a:p>
        </p:txBody>
      </p:sp>
    </p:spTree>
  </p:cSld>
  <p:clrMapOvr>
    <a:masterClrMapping/>
  </p:clrMapOvr>
</p:sld>
</file>

<file path=ppt/slides/slide1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TwitchScience__rs_ingester	3_FocusedShot_n_LOW	6	1	3_MODERATE	38	8	33	
	133	1569	2014-07-22 19:52:50 +0000	2018-01-30 18:38:11 +0000	
	43	0.51	0.43	0.50	0.50	0.98	
	0.07	0.10	FALSE	FALSE</a:t>
            </a:r>
          </a:p>
        </p:txBody>
      </p:sp>
    </p:spTree>
  </p:cSld>
  <p:clrMapOvr>
    <a:masterClrMapping/>
  </p:clrMapOvr>
</p:sld>
</file>

<file path=ppt/slides/slide1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gugoan__economizzer	3_FocusedShot_n_LOW	6	2	4_HIGH	43	12	199	
	319	1292	2015-01-11 21:38:19 +0000	2018-09-24 00:27:54 +0000	
	45	0.64	0.25	0.25	0.25	0.52	
	0.32	-0.02	TRUE	FALSE</a:t>
            </a:r>
          </a:p>
        </p:txBody>
      </p:sp>
    </p:spTree>
  </p:cSld>
  <p:clrMapOvr>
    <a:masterClrMapping/>
  </p:clrMapOvr>
</p:sld>
</file>

<file path=ppt/slides/slide1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curt-labs__GoSurvey	3_FocusedShot_n_LOW	4	1	3_MODERATE	1	7	37	
	95	5993	2014-04-30 18:44:02 +0000	2018-02-16 21:47:20 +0000	
	47	0.98	0.00	0.02	0.02	0.02	
	0.50	0.01	TRUE	FALSE</a:t>
            </a:r>
          </a:p>
        </p:txBody>
      </p:sp>
    </p:spTree>
  </p:cSld>
  <p:clrMapOvr>
    <a:masterClrMapping/>
  </p:clrMapOvr>
</p:sld>
</file>

<file path=ppt/slides/slide1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kronusme__dota2-api	3_FocusedShot_n_LOW	7	2	4_HIGH	34	15	149	
	297	925	2013-02-02 15:52:55 +0000	2016-12-05 19:25:56 +0000	
	47	0.36	0.35	0.87	0.87	0.87	
	0.05	-0.06	FALSE	FALSE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azzlack__Sentinel.OAuth	0_FROZEN	0	0	0_NONE	1	3	0	
	313	1813	2015-04-17 21:49:56 +0000	2017-10-31 11:17:42 +0000	
	31	0.45	0.20	0.20	0.20	0.20	
	0.32	0.03	FALSE	FALSE</a:t>
            </a:r>
          </a:p>
        </p:txBody>
      </p:sp>
    </p:spTree>
  </p:cSld>
  <p:clrMapOvr>
    <a:masterClrMapping/>
  </p:clrMapOvr>
</p:sld>
</file>

<file path=ppt/slides/slide1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n2n__rocket	3_FocusedShot_n_LOW	4	1	3_MODERATE	27	7	73	
	1661	18032	2015-04-27 12:50:53 +0000	2019-05-06 13:58:08 +0000	
	50	0.62	0.33	0.33	0.37	0.84	
	0.09	0.18	FALSE	FALSE</a:t>
            </a:r>
          </a:p>
        </p:txBody>
      </p:sp>
    </p:spTree>
  </p:cSld>
  <p:clrMapOvr>
    <a:masterClrMapping/>
  </p:clrMapOvr>
</p:sld>
</file>

<file path=ppt/slides/slide1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GoBelieveIO__im_service	3_FocusedShot_n_LOW	7	2	4_HIGH	53	9	283	
	375	1524	2014-06-09 12:48:37 +0000	2019-05-05 10:49:24 +0000	
	60	0.27	0.15	0.15	0.15	0.88	
	0.33	0.26	FALSE	FALSE</a:t>
            </a:r>
          </a:p>
        </p:txBody>
      </p:sp>
    </p:spTree>
  </p:cSld>
  <p:clrMapOvr>
    <a:masterClrMapping/>
  </p:clrMapOvr>
</p:sld>
</file>

<file path=ppt/slides/slide1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alextselegidis__easyappointments	3_FocusedShot_n_LOW	8	1	3_MODERATE	57	19	36	
	1131	9070	2012-11-11 17:47:25 +0000	2018-11-06 08:43:47 +0000	
	73	0.37	0.15	0.93	0.93	0.93	
	0.09	0.01	FALSE	FALSE</a:t>
            </a:r>
          </a:p>
        </p:txBody>
      </p:sp>
    </p:spTree>
  </p:cSld>
  <p:clrMapOvr>
    <a:masterClrMapping/>
  </p:clrMapOvr>
</p:sld>
</file>

<file path=ppt/slides/slide1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anchorcms__anchor-cms	3_FocusedShot_n_LOW	7	1	4_HIGH	51	17	125	
	1476	6267	2011-05-03 16:58:24 +0000	2019-04-01 12:31:42 +0000	
	96	0.49	0.22	0.22	0.22	0.71	
	0.29	0.05	FALSE	FALSE</a:t>
            </a:r>
          </a:p>
        </p:txBody>
      </p:sp>
    </p:spTree>
  </p:cSld>
  <p:clrMapOvr>
    <a:masterClrMapping/>
  </p:clrMapOvr>
</p:sld>
</file>

<file path=ppt/slides/slide1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EPICPaaS__appmsgsrv	4_ACTIVE	21	3	4_HIGH	3	24	178	
	318	798	2014-10-08 09:38:34 +0000	2015-05-07 09:54:03 +0000	
	8	0.88	0.00	0.14	0.14	0.29	
	0.49	0.05	TRUE	TRUE</a:t>
            </a:r>
          </a:p>
        </p:txBody>
      </p:sp>
    </p:spTree>
  </p:cSld>
  <p:clrMapOvr>
    <a:masterClrMapping/>
  </p:clrMapOvr>
</p:sld>
</file>

<file path=ppt/slides/slide1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builderscon__octav	4_ACTIVE	58	1	4_HIGH	17	74	255	
	882	3814	2016-02-21 13:16:19 +0000	2017-07-10 01:30:17 +0000	
	18	0.89	0.24	0.35	0.47	1.00	
	0.25	0.04	TRUE	FALSE</a:t>
            </a:r>
          </a:p>
        </p:txBody>
      </p:sp>
    </p:spTree>
  </p:cSld>
  <p:clrMapOvr>
    <a:masterClrMapping/>
  </p:clrMapOvr>
</p:sld>
</file>

<file path=ppt/slides/slide1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AA-ALERT__frbcatdb	4_ACTIVE	12	3	4_HIGH	11	16	174	
	231	571	2016-08-17 10:08:46 +0000	2019-01-29 20:38:14 +0000	
	30	0.43	0.10	0.10	0.10	0.45	
	0.39	0.21	FALSE	FALSE</a:t>
            </a:r>
          </a:p>
        </p:txBody>
      </p:sp>
    </p:spTree>
  </p:cSld>
  <p:clrMapOvr>
    <a:masterClrMapping/>
  </p:clrMapOvr>
</p:sld>
</file>

<file path=ppt/slides/slide1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foodcoopshop__foodcoopshop	4_ACTIVE	58	3	4_HIGH	15	67	253	
	2826	13288	2016-10-18 14:04:18 +0000	2019-05-23 05:11:08 +0000	
	32	0.34	0.52	0.65	0.68	0.94	
	-0.05	0.00	FALSE	FALSE</a:t>
            </a:r>
          </a:p>
        </p:txBody>
      </p:sp>
    </p:spTree>
  </p:cSld>
  <p:clrMapOvr>
    <a:masterClrMapping/>
  </p:clrMapOvr>
</p:sld>
</file>

<file path=ppt/slides/slide1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arnoldasgudas__Hangfire.MySqlStorage	4_ACTIVE	10	4	4_HIGH	35	15	358	
	79	265	2015-12-01 20:25:36 +0000	2018-11-22 21:42:56 +0000	
	36	0.03	0.77	1.00	1.00	1.00	
	-0.18	-0.43	FALSE	FALSE</a:t>
            </a:r>
          </a:p>
        </p:txBody>
      </p:sp>
    </p:spTree>
  </p:cSld>
  <p:clrMapOvr>
    <a:masterClrMapping/>
  </p:clrMapOvr>
</p:sld>
</file>

<file path=ppt/slides/slide1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enova__landable	4_ACTIVE	16	4	4_HIGH	17	24	121	
	454	1455	2014-05-07 18:18:36 +0000	2017-06-29 16:20:59 +0000	
	39	0.59	0.03	0.03	0.03	0.42	
	0.46	0.19	TRUE	FALSE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outbrain__orchestrator	0_FROZEN	0	0	0_NONE	8	3	0	
	979	4281	2014-04-24 12:06:37 +0000	2016-12-08 14:29:25 +0000	
	33	0.33	0.63	0.63	0.63	0.63	
	-0.11	-0.16	FALSE	FALSE</a:t>
            </a:r>
          </a:p>
        </p:txBody>
      </p:sp>
    </p:spTree>
  </p:cSld>
  <p:clrMapOvr>
    <a:masterClrMapping/>
  </p:clrMapOvr>
</p:sld>
</file>

<file path=ppt/slides/slide1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HaliteChallenge__Halite-II	4_ACTIVE	40	15	4_HIGH	6	50	623	
	5443	17634	2015-10-11 15:11:18 +0000	2019-02-09 19:41:44 +0000	
	41	0.66	0.55	0.60	0.60	0.63	
	-0.04	-0.14	FALSE	FALSE</a:t>
            </a:r>
          </a:p>
        </p:txBody>
      </p:sp>
    </p:spTree>
  </p:cSld>
  <p:clrMapOvr>
    <a:masterClrMapping/>
  </p:clrMapOvr>
</p:sld>
</file>

<file path=ppt/slides/slide1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pinterest__teletraan	4_ACTIVE	48	7	4_HIGH	28	52	537	
	851	4201	2016-01-13 19:45:42 +0000	2019-05-15 18:04:51 +0000	
	41	0.59	0.05	0.13	0.15	0.70	
	0.43	0.09	TRUE	TRUE</a:t>
            </a:r>
          </a:p>
        </p:txBody>
      </p:sp>
    </p:spTree>
  </p:cSld>
  <p:clrMapOvr>
    <a:masterClrMapping/>
  </p:clrMapOvr>
</p:sld>
</file>

<file path=ppt/slides/slide1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joomlatools__joomla-platform	4_ACTIVE	16	6	4_HIGH	23	18	1267	
	591	19789	2015-06-17 12:24:24 +0000	2018-10-03 14:51:29 +0000	
	44	0.55	0.05	0.05	0.07	0.58	
	0.46	0.20	TRUE	TRUE</a:t>
            </a:r>
          </a:p>
        </p:txBody>
      </p:sp>
    </p:spTree>
  </p:cSld>
  <p:clrMapOvr>
    <a:masterClrMapping/>
  </p:clrMapOvr>
</p:sld>
</file>

<file path=ppt/slides/slide1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MDSLab__s4t-iotronic-standalone	4_ACTIVE	20	5	4_HIGH	42	26	245	
	428	2284	2015-03-06 11:52:57 +0000	2019-03-27 09:50:18 +0000	
	49	0.35	0.60	0.69	0.77	1.00	
	0.00	-0.20	FALSE	FALSE</a:t>
            </a:r>
          </a:p>
        </p:txBody>
      </p:sp>
    </p:spTree>
  </p:cSld>
  <p:clrMapOvr>
    <a:masterClrMapping/>
  </p:clrMapOvr>
</p:sld>
</file>

<file path=ppt/slides/slide1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quickapps__cms	4_ACTIVE	11	2	4_HIGH	24	27	148	
	1477	12473	2014-04-05 02:26:44 +0000	2018-05-15 17:56:49 +0000	
	50	0.80	0.22	0.27	0.27	0.71	
	0.27	-0.06	FALSE	FALSE</a:t>
            </a:r>
          </a:p>
        </p:txBody>
      </p:sp>
    </p:spTree>
  </p:cSld>
  <p:clrMapOvr>
    <a:masterClrMapping/>
  </p:clrMapOvr>
</p:sld>
</file>

<file path=ppt/slides/slide1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blabla1337__skf-flask	4_ACTIVE	21	3	4_HIGH	47	45	217	
	1890	113669	2015-01-23 22:01:05 +0000	2019-05-10 08:26:56 +0000	
	53	0.32	0.58	0.87	0.87	0.94	
	-0.08	-0.06	FALSE	FALSE</a:t>
            </a:r>
          </a:p>
        </p:txBody>
      </p:sp>
    </p:spTree>
  </p:cSld>
  <p:clrMapOvr>
    <a:masterClrMapping/>
  </p:clrMapOvr>
</p:sld>
</file>

<file path=ppt/slides/slide1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nooku__joomla-todo	4_ACTIVE	7	7	4_HIGH	10	9	190	
	132	462	2013-08-07 06:57:35 +0000	2018-02-27 10:00:01 +0000	
	55	0.78	0.31	0.43	0.43	0.44	
	0.17	-0.05	FALSE	FALSE</a:t>
            </a:r>
          </a:p>
        </p:txBody>
      </p:sp>
    </p:spTree>
  </p:cSld>
  <p:clrMapOvr>
    <a:masterClrMapping/>
  </p:clrMapOvr>
</p:sld>
</file>

<file path=ppt/slides/slide1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studygolang__studygolang	4_ACTIVE	39	9	4_HIGH	34	46	372	
	750	5461	2013-03-05 04:38:52 +0000	2019-05-07 03:26:12 +0000	
	75	0.56	0.68	0.70	0.73	0.99	
	-0.13	-0.12	FALSE	FALSE</a:t>
            </a:r>
          </a:p>
        </p:txBody>
      </p:sp>
    </p:spTree>
  </p:cSld>
  <p:clrMapOvr>
    <a:masterClrMapping/>
  </p:clrMapOvr>
</p:sld>
</file>

<file path=ppt/slides/slide1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intelliants__subrion	4_ACTIVE	63	8	4_HIGH	65	266	710	
	2094	22417	2013-01-29 06:57:00 +0000	2019-05-02 04:40:38 +0000	
	77	0.61	0.49	0.78	0.78	1.00	
	0.02	-0.01	FALSE	FALSE</a:t>
            </a:r>
          </a:p>
        </p:txBody>
      </p:sp>
    </p:spTree>
  </p:cSld>
  <p:clrMapOvr>
    <a:masterClrMapping/>
  </p:clrMapOvr>
</p:sld>
</file>

<file path=ppt/slides/slide1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tronsha__cerberus	4_ACTIVE	20	1	4_HIGH	48	24	113	
	999	2412	2012-08-29 11:24:12 +0000	2019-02-20 08:48:39 +0000	
	79	0.63	0.50	0.50	0.53	1.00	
	-0.02	0.10	FALSE	FALSE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RichMercer__ContentMetadata	0_FROZEN	0	0	0_NONE	1	3	0	
	40	126	2016-07-03 17:51:06 +0000	2019-03-22 11:13:10 +0000	
	33	1.00	0.00	0.00	0.00	0.00	
	0.52	0.03	TRUE	TRUE</a:t>
            </a:r>
          </a:p>
        </p:txBody>
      </p:sp>
    </p:spTree>
  </p:cSld>
  <p:clrMapOvr>
    <a:masterClrMapping/>
  </p:clrMapOvr>
</p:sld>
</file>

<file path=ppt/slides/slide1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torrentpier__torrentpier	4_ACTIVE	46	6	4_HIGH	84	126	304	
	953	20132	2011-06-27 21:23:51 +0000	2018-06-26 21:06:05 +0000	
	85	0.16	0.00	0.32	0.37	0.86	
	0.38	0.44	TRUE	TRUE</a:t>
            </a:r>
          </a:p>
        </p:txBody>
      </p:sp>
    </p:spTree>
  </p:cSld>
  <p:clrMapOvr>
    <a:masterClrMapping/>
  </p:clrMapOvr>
</p:sld>
</file>

<file path=ppt/slides/slide1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cgrates__cgrates	4_ACTIVE	168	31	4_HIGH	71	190	1452	
	7498	38248	2012-01-24 10:06:01 +0000	2019-05-24 09:19:01 +0000	
	89	0.55	0.47	0.76	0.80	0.99	
	-0.01	0.08	FALSE	FALSE</a:t>
            </a:r>
          </a:p>
        </p:txBody>
      </p:sp>
    </p:spTree>
  </p:cSld>
  <p:clrMapOvr>
    <a:masterClrMapping/>
  </p:clrMapOvr>
</p:sld>
</file>

<file path=ppt/slides/slide1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energine-cmf__energine	4_ACTIVE	23	7	4_HIGH	37	29	189	
	3008	17514	2008-06-28 14:50:20 +0000	2018-05-30 09:51:21 +0000	
	120	0.45	0.49	0.53	0.53	0.80	
	-0.02	-0.08	FALSE	FALSE</a:t>
            </a:r>
          </a:p>
        </p:txBody>
      </p:sp>
    </p:spTree>
  </p:cSld>
  <p:clrMapOvr>
    <a:masterClrMapping/>
  </p:clrMapOvr>
</p:sld>
</file>

<file path=ppt/slides/slide1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opencart__opencart	4_ACTIVE	232	25	4_HIGH	105	516	3845	
	7150	114511	2009-02-11 17:25:48 +0000	2019-05-05 04:35:34 +0000	
	124	0.22	0.11	0.43	0.47	0.85	
	0.26	0.22	TRUE	FALSE</a:t>
            </a:r>
          </a:p>
        </p:txBody>
      </p:sp>
    </p:spTree>
  </p:cSld>
  <p:clrMapOvr>
    <a:masterClrMapping/>
  </p:clrMapOvr>
</p:sld>
</file>

<file path=ppt/slides/slide1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pods-framework__pods	4_ACTIVE	29	8	4_HIGH	54	44	352	
	6297	15233	2008-10-08 17:09:05 +0000	2019-04-23 17:23:42 +0000	
	127	0.16	0.06	0.28	0.28	0.37	
	0.36	0.38	TRUE	FALSE</a:t>
            </a:r>
          </a:p>
        </p:txBody>
      </p:sp>
    </p:spTree>
  </p:cSld>
  <p:clrMapOvr>
    <a:masterClrMapping/>
  </p:clrMapOvr>
</p:sld>
</file>

<file path=ppt/slides/slide1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processone__ejabberd	4_ACTIVE	9	3	4_HIGH	15	14	112	
	6722	21937	2002-11-18 20:39:47 +0000	2019-05-25 09:30:04 +0000	
	199	0.21	0.91	0.97	0.98	0.98	
	-0.43	-0.33	FALSE	FALSE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magikcypress__slim-boot-boilerplate	0_FROZEN	0	0	0_NONE	5	4	0	
	31	2287	2013-09-29 17:30:46 +0000	2014-02-02 22:43:30 +0000	
	6	1.00	0.00	0.00	0.00	0.00	
	0.60	0.04	TRUE	TRUE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protosam__hostcontrol	0_FROZEN	0	0	0_NONE	1	7	0	
	18	1258	2016-01-14 23:46:31 +0000	2018-12-23 07:10:58 +0000	
	36	1.00	0.00	0.00	0.00	0.00	
	0.51	0.00	TRUE	TRUE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taskrabbit__empujar	0_FROZEN	0	0	0_NONE	1	3	0	
	98	172	2015-08-27 13:53:33 +0000	2019-03-08 03:12:16 +0000	
	44	0.09	0.00	0.00	0.00	0.00	
	0.51	0.25	TRUE	TRUE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jmcneese__bitmasked	0_FROZEN	0	0	0_NONE	1	2	0	
	23	70	2011-04-04 21:33:25 +0000	2015-04-23 21:15:13 +0000	
	49	0.20	0.33	0.33	0.33	0.33	
	0.18	-0.10	FALSE	FALSE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bgentry__que-go	0_FROZEN	0	0	0_NONE	22	3	0	
	43	74	2014-10-25 06:18:15 +0000	2018-12-08 20:21:47 +0000	
	51	0.61	0.00	0.00	0.00	0.00	
	0.51	0.10	TRUE	TRUE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HXLStandard__hxl-proxy	0_FROZEN	0	0	0_NONE	2	3	0	
	809	2930	2015-02-07 22:05:19 +0000	2019-04-04 15:58:56 +0000	
	51	0.02	0.74	0.74	0.74	0.74	
	-0.23	-0.42	FALSE	FALSE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knightliao__disconf	0_FROZEN	0	0	0_NONE	1	2	0	
	1099	16556	2014-05-30 09:39:27 +0000	2018-07-26 06:31:05 +0000	
	51	0.65	0.38	0.38	0.38	0.38	
	0.13	-0.29	FALSE	FALSE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shouldbee__reserved-usernames	0_FROZEN	0	0	0_NONE	55	10	0	
	19	64	2014-07-30 08:23:45 +0000	2019-02-17 21:08:23 +0000	
	56	0.39	0.00	0.00	0.00	0.00	
	0.51	0.27	TRUE	TRUE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jalkoby__squasher	0_FROZEN	0	0	0_NONE	11	2	0	
	75	211	2014-01-19 19:09:47 +0000	2019-03-29 14:02:40 +0000	
	63	0.30	0.71	0.71	0.71	0.71	
	-0.20	-0.31	FALSE	FALSE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jgauffin__griffin.mvccontrib	0_FROZEN	0	0	0_NONE	1	2	0	
	72	3276	2011-09-13 07:57:47 +0000	2016-11-03 11:40:21 +0000	
	63	0.83	0.06	0.06	0.06	0.06	
	0.44	0.04	FALSE	FALSE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mbilbille__jpnforphp	0_FROZEN	0	0	0_NONE	1	2	0	
	262	661	2012-05-05 00:33:11 +0000	2017-07-26 14:35:05 +0000	
	63	0.06	0.63	0.63	0.63	0.63	
	-0.12	-0.14	FALSE	FALSE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saltzm__yadi	0_FROZEN	0	0	0_NONE	1	2	0	
	128	585	2013-09-30 14:04:58 +0000	2014-02-04 18:19:33 +0000	
	6	0.67	0.40	0.40	0.40	0.40	
	0.20	0.21	FALSE	FALSE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rogeriopvl__nodo	0_FROZEN	0	0	0_NONE	1	3	0	
	145	583	2012-04-19 09:44:24 +0000	2017-06-12 12:17:27 +0000	
	63	0.78	0.02	0.02	0.02	0.02	
	0.49	0.12	TRUE	FALSE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voxpelli__node-connect-pg-simple	0_FROZEN	0	0	0_NONE	1	2	0	
	136	223	2014-03-05 09:03:09 +0000	2019-04-30 22:26:20 +0000	
	63	0.14	0.00	0.00	0.00	0.00	
	0.51	0.51	TRUE	TRUE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mozilla__ichnaea	0_FROZEN	0	0	0_NONE	1	2	0	
	3099	12472	2013-04-17 13:40:08 +0000	2018-08-30 16:44:25 +0000	
	65	0.35	0.73	0.73	0.73	0.73	
	-0.41	-0.40	FALSE	FALSE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symfony__security-acl	0_FROZEN	0	0	0_NONE	16	2	0	
	89	404	2013-06-18 21:56:09 +0000	2018-12-13 12:37:37 +0000	
	67	0.67	0.05	0.05	0.05	0.05	
	0.46	0.11	FALSE	FALSE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shopware__shopware	0_FROZEN	0	0	0_NONE	69	11	0	
	11399	102329	2012-08-28 09:53:45 +0000	2019-05-22 08:24:53 +0000	
	82	0.16	0.15	0.15	0.15	0.15	
	0.36	0.23	FALSE	FALSE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dneustadt__majima	1_ALMOST_FROZEN	1	0	1_ALMOST_FROZEN	1	2	2	
	20	100	2017-09-02 13:35:57 +0000	2017-09-06 22:13:34 +0000	
	1	1.00	0.00	0.00	0.00	0.00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eldersantos__winston-postgre	1_ALMOST_FROZEN	2	0	1_ALMOST_FROZEN	1	4	4	
	14	35	2014-07-31 23:45:11 +0000	2014-09-21 02:35:28 +0000	
	2	1.00	0.00	0.00	0.00	0.00	
	1.00	0.03	TRUE	TRUE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flynn__flynn-subdomainer	1_ALMOST_FROZEN	1	0	1_ALMOST_FROZEN	1	2	1	
	7	168	2015-05-07 18:22:13 +0000	2015-06-02 22:23:36 +0000	
	2	1.00	0.00	0.00	0.00	1.00	
	0.91	-0.07	TRUE	FALSE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colbygk__ARS	1_ALMOST_FROZEN	1	0	1_ALMOST_FROZEN	1	8	1	
	89	584	2015-02-26 23:33:57 +0000	2015-04-15 22:21:31 +0000	
	3	0.67	1.00	1.00	1.00	1.00	
	-0.25	-0.45	FALSE	FALSE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mgilangjanuar__slimedoo	1_ALMOST_FROZEN	1	0	1_ALMOST_FROZEN	1	2	1	
	46	311	2015-08-14 01:49:42 +0000	2015-11-24 02:15:19 +0000	
	4	1.00	0.00	0.00	0.00	0.00	
	0.67	0.01	TRUE	TRUE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ichthus-soft__bible-api	0_FROZEN	0	0	0_NONE	1	2	0	
	38	116	2014-07-30 08:00:21 +0000	2015-03-17 12:08:49 +0000	
	9	0.67	0.00	0.00	0.00	0.00	
	0.56	0.30	TRUE	TRUE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tracer__tracer	1_ALMOST_FROZEN	1	0	1_ALMOST_FROZEN	1	6	1	
	143	258	2016-06-21 13:19:53 +0000	2016-09-17 09:21:07 +0000	
	4	1.00	0.33	0.33	0.33	0.33	
	0.33	-0.01	TRUE	FALSE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yiier__forum	1_ALMOST_FROZEN	1	0	1_ALMOST_FROZEN	3	3	7	
	50	265	2014-02-24 13:24:59 +0000	2014-06-12 09:39:35 +0000	
	5	0.80	0.25	0.25	0.25	0.75	
	0.29	-0.16	TRUE	FALSE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schimmy__shorty	1_ALMOST_FROZEN	3	0	1_ALMOST_FROZEN	2	7	10	
	57	138	2015-07-31 02:42:55 +0000	2015-12-01 18:56:28 +0000	
	6	0.67	0.20	0.20	0.20	0.20	
	0.40	0.11	TRUE	FALSE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SalesforceEng__cucumber-metrics	1_ALMOST_FROZEN	2	0	1_ALMOST_FROZEN	5	4	2	
	29	102	2014-12-30 00:24:59 +0000	2015-06-26 18:48:34 +0000	
	7	0.14	0.17	0.17	0.17	1.00	
	0.40	0.34	TRUE	FALSE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DevMine__repotool	1_ALMOST_FROZEN	2	0	1_ALMOST_FROZEN	5	4	8	
	90	150	2015-01-08 14:34:31 +0000	2015-08-30 07:18:51 +0000	
	8	0.38	0.00	0.00	0.00	0.71	
	0.54	0.32	TRUE	TRUE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jessemillar__stalks	1_ALMOST_FROZEN	1	0	1_ALMOST_FROZEN	1	2	5	
	100	316	2015-11-06 23:49:00 +0000	2016-06-08 22:40:41 +0000	
	8	0.88	0.00	0.00	0.00	0.00	
	0.57	0.05	TRUE	TRUE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ankitjain28may__registration-module	1_ALMOST_FROZEN	1	0	1_ALMOST_FROZEN	1	2	1	
	86	232	2016-04-19 19:19:30 +0000	2017-01-24 20:05:01 +0000	
	10	0.20	0.89	0.89	0.89	1.00	
	-0.34	-0.26	FALSE	FALSE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mattinsler__work-it	1_ALMOST_FROZEN	1	0	1_ALMOST_FROZEN	1	4	4	
	63	316	2015-03-07 21:26:06 +0000	2016-01-15 20:08:05 +0000	
	11	0.82	0.10	0.10	0.10	0.10	
	0.45	-0.03	TRUE	FALSE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scherersoftware__cake-wiki	1_ALMOST_FROZEN	1	0	1_ALMOST_FROZEN	4	2	1	
	30	105	2016-03-02 12:22:06 +0000	2017-01-30 21:16:48 +0000	
	11	0.09	0.00	0.00	0.00	0.30	
	0.52	0.30	TRUE	TRUE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shiftcurrency__shift	1_ALMOST_FROZEN	1	0	1_ALMOST_FROZEN	1	2	1	
	139	6332	2016-03-20 20:31:34 +0000	2017-01-05 22:18:28 +0000	
	11	0.36	0.70	0.70	0.70	0.70	
	-0.15	-0.35	FALSE	FALSE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leighmacdonald__php_rbac	0_FROZEN	0	0	0_NONE	2	2	0	
	59	222	2013-03-11 22:40:18 +0000	2013-11-30 08:01:03 +0000	
	9	0.56	0.25	0.25	0.25	0.25	
	0.31	-0.04	FALSE	FALSE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skarllot__netpaper	1_ALMOST_FROZEN	2	0	1_ALMOST_FROZEN	1	3	8	
	76	578	2014-04-29 20:50:11 +0000	2015-05-09 20:50:06 +0000	
	14	0.29	0.69	0.69	0.69	0.69	
	-0.15	-0.28	FALSE	FALSE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purefn__hipbot	1_ALMOST_FROZEN	1	0	1_ALMOST_FROZEN	1	2	1	
	36	103	2015-04-20 18:10:41 +0000	2016-03-10 09:59:14 +0000	
	15	0.27	0.00	0.00	0.00	0.00	
	0.54	0.22	TRUE	TRUE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etsy__mixer	1_ALMOST_FROZEN	1	0	1_ALMOST_FROZEN	16	2	1	
	9	164	2015-09-16 20:49:56 +0000	2016-12-20 23:11:06 +0000	
	16	1.00	0.00	0.00	0.00	1.00	
	0.50	0.04	TRUE	TRUE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hugodias__cakegallery	1_ALMOST_FROZEN	1	0	1_ALMOST_FROZEN	13	2	1	
	138	452	2014-04-11 16:01:02 +0000	2015-07-03 22:42:36 +0000	
	16	0.44	0.07	0.07	0.07	0.93	
	0.43	0.12	TRUE	FALSE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rvadym__languages	1_ALMOST_FROZEN	1	0	1_ALMOST_FROZEN	1	2	1	
	65	162	2013-01-11 13:15:04 +0000	2014-07-18 08:53:55 +0000	
	19	0.32	1.00	1.00	1.00	1.00	
	-0.47	-0.43	FALSE	FALSE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conceptsandtraining__libtree	1_ALMOST_FROZEN	1	0	1_ALMOST_FROZEN	11	3	4	
	301	851	2015-07-21 09:56:30 +0000	2017-03-07 10:11:53 +0000	
	21	0.38	0.05	0.55	0.55	0.55	
	0.27	-0.05	TRUE	FALSE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teresko__palladium	1_ALMOST_FROZEN	2	0	1_ALMOST_FROZEN	1	4	10	
	261	816	2017-04-03 12:53:07 +0000	2019-01-16 23:26:55 +0000	
	22	0.55	0.00	0.05	0.05	0.05	
	0.51	0.09	TRUE	TRUE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webinverters__win-with-logs	1_ALMOST_FROZEN	1	0	1_ALMOST_FROZEN	1	2	1	
	351	682	2015-03-16 02:54:42 +0000	2016-12-12 04:21:30 +0000	
	22	0.32	0.14	0.14	0.14	0.14	
	0.38	0.31	FALSE	FALSE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josephspurrier__gowebapp	1_ALMOST_FROZEN	1	0	1_ALMOST_FROZEN	22	3	6	
	66	312	2015-06-28 21:39:48 +0000	2017-05-16 05:21:09 +0000	
	24	0.79	0.04	0.43	0.43	0.43	
	0.36	0.04	TRUE	FALSE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wanlitao__HangfireExtension	1_ALMOST_FROZEN	1	0	1_ALMOST_FROZEN	1	2	2	
	26	143	2015-10-12 12:09:36 +0000	2017-09-12 09:46:31 +0000	
	24	0.04	0.96	0.96	0.96	0.96	
	-0.43	-0.45	FALSE	FALSE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damnpoet__yiicart	0_FROZEN	0	0	0_NONE	7	7	0	
	209	12283	2013-07-16 12:26:44 +0000	2014-04-06 05:50:35 +0000	
	10	0.40	0.00	0.00	0.00	0.00	
	0.56	0.22	TRUE	TRUE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dotkernel__frontend	1_ALMOST_FROZEN	1	0	1_ALMOST_FROZEN	6	4	6	
	100	762	2016-10-12 16:18:26 +0000	2018-11-20 13:56:34 +0000	
	26	0.73	0.24	0.24	0.28	0.28	
	0.27	-0.10	FALSE	FALSE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mem__padron	1_ALMOST_FROZEN	1	0	1_ALMOST_FROZEN	25	2	6	
	17	43	2014-01-26 21:37:20 +0000	2016-02-07 04:13:13 +0000	
	26	0.96	0.00	0.00	0.00	1.00	
	0.33	0.10	FALSE	TRUE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leapp-to__prototype	1_ALMOST_FROZEN	1	0	1_ALMOST_FROZEN	1	4	1	
	1047	2598	2017-03-05 22:57:31 +0000	2019-05-22 16:22:10 +0000	
	27	0.37	0.50	0.50	0.50	0.50	
	0.02	-0.20	FALSE	FALSE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jaredbeck__paper_trail-sinatra	1_ALMOST_FROZEN	1	0	1_ALMOST_FROZEN	12	3	2	
	28	101	2017-03-20 04:43:34 +0000	2019-03-18 17:19:19 +0000	
	28	0.14	0.11	0.11	0.11	0.52	
	0.34	0.32	FALSE	FALSE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umpirsky__tld-list	1_ALMOST_FROZEN	2	0	1_ALMOST_FROZEN	27	4	2	
	9	57	2016-01-16 14:05:46 +0000	2018-04-15 15:03:30 +0000	
	28	0.64	0.00	0.93	1.00	1.00	
	0.04	0.02	FALSE	FALSE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enova__prodder	1_ALMOST_FROZEN	1	0	1_ALMOST_FROZEN	9	3	4	
	30	82	2016-02-17 20:15:58 +0000	2018-06-06 23:11:59 +0000	
	29	0.17	0.00	0.00	0.29	0.29	
	0.45	0.28	TRUE	TRUE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georgringer__logging	1_ALMOST_FROZEN	2	0	1_ALMOST_FROZEN	2	4	4	
	66	251	2014-10-31 18:49:21 +0000	2017-05-17 09:57:05 +0000	
	32	0.03	0.00	0.00	0.00	0.06	
	0.51	0.24	TRUE	TRUE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n2n__page	1_ALMOST_FROZEN	1	0	1_ALMOST_FROZEN	22	7	5	
	223	602	2016-08-18 23:56:41 +0000	2019-04-08 07:39:07 +0000	
	33	0.15	0.00	0.00	0.00	0.19	
	0.49	0.36	TRUE	TRUE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joomlatools__joomla-platform-content	1_ALMOST_FROZEN	1	0	1_ALMOST_FROZEN	28	9	7	
	106	813	2015-07-03 17:21:46 +0000	2018-04-03 03:59:20 +0000	
	34	0.44	0.00	0.00	0.00	0.58	
	0.48	0.25	TRUE	FALSE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joomlatools__joomla-platform-categories	1_ALMOST_FROZEN	1	0	1_ALMOST_FROZEN	19	2	3	
	49	184	2015-07-07 19:27:31 +0000	2018-05-08 08:00:39 +0000	
	35	0.46	0.00	0.00	0.00	0.56	
	0.47	0.21	TRUE	TRUE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RiotingNerds__sails-hook-audittrail	0_FROZEN	0	0	0_NONE	11	2	0	
	39	116	2015-07-06 15:43:20 +0000	2016-05-28 17:40:04 +0000	
	11	1.00	0.00	0.00	0.00	0.00	
	0.55	0.02	TRUE	TRUE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joomlatools__joomla-platform-finder	1_ALMOST_FROZEN	2	0	1_ALMOST_FROZEN	20	3	5	
	40	263	2015-06-29 23:42:04 +0000	2018-04-03 06:04:01 +0000	
	35	0.43	0.03	0.03	0.03	0.62	
	0.45	0.07	FALSE	FALSE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rolfvreijdenberger__izzum-statemachine	1_ALMOST_FROZEN	2	0	1_ALMOST_FROZEN	20	6	2	
	205	948	2014-09-19 14:25:55 +0000	2017-08-22 19:14:55 +0000	
	36	0.78	0.03	0.03	0.03	0.23	
	0.47	0.14	TRUE	FALSE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atomjump__loop-server	1_ALMOST_FROZEN	1	0	1_ALMOST_FROZEN	10	8	1	
	1004	1785	2016-04-14 21:44:10 +0000	2019-04-30 00:20:45 +0000	
	37	0.05	0.00	0.00	0.00	0.28	
	0.51	0.21	TRUE	TRUE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mozilla-services__autograph	1_ALMOST_FROZEN	2	0	1_ALMOST_FROZEN	1	4	5	
	691	89354	2016-01-05 17:55:26 +0000	2019-05-21 14:19:51 +0000	
	41	0.34	0.93	0.93	0.93	0.93	
	0.10	0.08	FALSE	FALSE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SeldonIO__seldon-server	1_ALMOST_FROZEN	1	0	1_ALMOST_FROZEN	11	2	9	
	1273	6208	2015-02-11 13:49:35 +0000	2018-07-28 07:43:49 +0000	
	42	0.52	0.05	0.05	0.05	0.29	
	0.45	0.14	FALSE	FALSE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sqlectron__sqlectron-core	1_ALMOST_FROZEN	2	0	1_ALMOST_FROZEN	7	5	2	
	252	583	2015-10-26 21:15:35 +0000	2019-04-25 22:36:04 +0000	
	43	0.65	0.02	0.02	0.17	0.19	
	0.45	0.15	TRUE	FALSE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thesues__catkeeper	1_ALMOST_FROZEN	2	0	1_ALMOST_FROZEN	1	3	5	
	103	291	2014-06-09 09:46:31 +0000	2017-12-15 08:04:36 +0000	
	43	0.95	0.00	0.02	0.02	0.02	
	0.50	0.04	TRUE	TRUE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APTrust__exchange	1_ALMOST_FROZEN	1	0	1_ALMOST_FROZEN	1	2	9	
	1664	16720	2015-08-25 18:12:52 +0000	2019-05-22 13:28:44 +0000	
	46	0.33	0.44	0.44	0.44	0.44	
	0.07	0.24	FALSE	FALSE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mozilla-services__go-bouncer	1_ALMOST_FROZEN	1	0	1_ALMOST_FROZEN	28	4	2	
	301	722	2015-07-21 19:33:27 +0000	2019-04-10 16:06:55 +0000	
	46	0.33	0.00	0.00	0.00	0.29	
	0.17	0.34	FALSE	FALSE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senecajs__seneca-postgres-store	1_ALMOST_FROZEN	2	0	1_ALMOST_FROZEN	4	4	5	
	198	312	2012-11-28 09:01:42 +0000	2016-09-01 09:55:36 +0000	
	47	0.47	0.80	0.80	0.80	0.89	
	-0.30	-0.10	FALSE	FALSE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marssa__footprint	0_FROZEN	0	0	0_NONE	2	3	0	
	162	2095	2011-07-25 13:58:30 +0000	2012-11-16 12:28:35 +0000	
	17	0.47	0.44	0.44	0.44	0.44	
	0.09	0.00	FALSE	FALSE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the42__ogdat	1_ALMOST_FROZEN	3	0	1_ALMOST_FROZEN	7	5	4	
	612	2594	2011-07-25 17:56:05 +0000	2015-07-27 13:37:57 +0000	
	49	0.39	0.44	0.44	0.44	0.48	
	0.07	-0.03	FALSE	FALSE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travis-ci__jupiter-brain	1_ALMOST_FROZEN	3	0	1_ALMOST_FROZEN	1	4	9	
	135	1205	2015-03-21 01:17:13 +0000	2019-03-29 21:03:18 +0000	
	49	0.73	0.10	0.10	0.10	0.10	
	0.41	0.08	FALSE	FALSE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remind101__empire	1_ALMOST_FROZEN	1	0	1_ALMOST_FROZEN	1	2	1	
	1699	14679	2015-01-30 03:54:35 +0000	2019-03-30 02:16:23 +0000	
	51	0.18	0.86	0.86	0.86	0.86	
	-0.35	-0.68	FALSE	FALSE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vzex__dog-tunnel	1_ALMOST_FROZEN	1	0	1_ALMOST_FROZEN	16	3	1	
	131	269	2014-02-01 02:13:52 +0000	2018-04-11 23:12:03 +0000	
	51	0.41	0.06	0.06	0.06	0.36	
	0.43	0.23	FALSE	FALSE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jingweno__jqplay	1_ALMOST_FROZEN	1	0	1_ALMOST_FROZEN	1	2	2	
	306	2854	2014-03-20 19:21:45 +0000	2018-11-25 04:31:58 +0000	
	57	0.30	0.61	0.61	0.61	0.61	
	-0.10	-0.08	FALSE	FALSE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jcoppieters__cody	1_ALMOST_FROZEN	2	0	1_ALMOST_FROZEN	21	13	2	
	267	7486	2013-03-08 15:44:34 +0000	2017-12-01 15:31:28 +0000	
	58	0.69	0.32	0.32	0.32	0.39	
	0.19	-0.16	FALSE	FALSE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UlricQin__beego-blog	1_ALMOST_FROZEN	1	0	1_ALMOST_FROZEN	1	2	3	
	55	407	2014-04-04 03:59:52 +0000	2019-02-10 02:53:35 +0000	
	59	0.02	0.00	0.00	0.00	0.00	
	0.51	0.23	TRUE	TRUE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ironsmile__httpms	1_ALMOST_FROZEN	2	0	1_ALMOST_FROZEN	36	4	3	
	294	951	2014-01-01 12:51:54 +0000	2019-05-19 09:15:28 +0000	
	65	0.17	0.00	0.00	0.00	0.55	
	0.42	0.41	TRUE	TRUE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chill117__express-mysql-session	1_ALMOST_FROZEN	1	0	1_ALMOST_FROZEN	31	2	2	
	214	553	2013-11-17 05:36:45 +0000	2019-05-15 15:09:25 +0000	
	67	0.28	0.05	0.52	0.52	0.52	
	0.27	0.17	FALSE	FALSE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tpolecat__doobie	1_ALMOST_FROZEN	1	0	1_ALMOST_FROZEN	62	4	9	
	1393	6695	2013-11-21 22:30:31 +0000	2019-05-26 05:37:44 +0000	
	67	0.19	0.00	0.20	0.20	0.20	
	0.45	0.46	TRUE	TRUE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starbs__yeh	0_FROZEN	0	0	0_NONE	1	2	0	
	33	98	2014-12-12 22:19:33 +0000	2016-11-26 17:59:33 +0000	
	24	0.96	0.00	0.00	0.00	0.00	
	0.52	0.06	TRUE	TRUE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openzipkin__zipkin	1_ALMOST_FROZEN	1	0	1_ALMOST_FROZEN	11	5	1	
	1791	21674	2012-06-06 18:28:34 +0000	2019-05-22 02:50:30 +0000	
	84	0.61	0.87	0.87	0.87	0.99	
	-0.37	-0.12	FALSE	FALSE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seatgeek__djjob	1_ALMOST_FROZEN	1	0	1_ALMOST_FROZEN	3	2	1	
	70	86	2010-10-20 22:16:18 +0000	2017-09-12 14:40:21 +0000	
	84	0.44	0.00	0.00	0.00	0.04	
	0.50	0.23	TRUE	TRUE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twitter__zipkin	1_ALMOST_FROZEN	1	0	1_ALMOST_FROZEN	11	5	1	
	1791	21674	2012-06-06 18:28:34 +0000	2019-05-22 02:50:30 +0000	
	84	0.61	0.87	0.87	0.87	0.99	
	-0.37	-0.12	FALSE	FALSE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guardian__alerta	1_ALMOST_FROZEN	2	0	1_ALMOST_FROZEN	20	13	10	
	2687	12244	2012-03-27 14:27:40 +0000	2019-05-23 22:01:12 +0000	
	87	0.37	0.77	0.77	0.77	0.99	
	-0.28	-0.46	FALSE	FALSE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RubyMoney__money-rails	1_ALMOST_FROZEN	2	0	1_ALMOST_FROZEN	17	3	3	
	492	1072	2012-03-27 17:24:47 +0000	2019-05-15 07:23:04 +0000	
	87	0.18	0.03	0.03	0.03	0.22	
	0.45	0.27	FALSE	FALSE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mapbox__node-mbtiles	1_ALMOST_FROZEN	1	0	1_ALMOST_FROZEN	31	3	3	
	305	981	2011-05-07 01:11:30 +0000	2019-05-10 02:41:27 +0000	
	97	0.80	0.00	0.00	0.00	0.32	
	0.45	0.06	TRUE	TRUE</a:t>
            </a: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spring-projects__spring-social	1_ALMOST_FROZEN	1	0	1_ALMOST_FROZEN	37	3	3	
	1504	10402	2010-08-16 22:04:49 +0000	2019-04-04 19:46:28 +0000	
	105	0.73	0.19	0.19	0.54	0.54	
	0.24	-0.11	FALSE	FALSE</a:t>
            </a: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blueriver__MuraCMS	1_ALMOST_FROZEN	1	0	1_ALMOST_FROZEN	13	5	3	
	13797	123980	2009-03-26 04:35:20 +0000	2019-05-24 23:53:46 +0000	
	123	0.36	0.80	0.80	0.80	0.91	
	-0.30	-0.29	FALSE	FALSE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neos__flow-development-collection	1_ALMOST_FROZEN	3	0	1_ALMOST_FROZEN	9	4	3	
	7937	74492	2008-02-07 16:25:25 +0000	2019-05-21 09:37:13 +0000	
	136	0.34	0.75	0.75	0.81	0.81	
	-0.26	-0.29	FALSE	FALSE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4445000"/>
          </a:xfrm>
          <a:prstGeom prst="rect">
            <a:avLst/>
          </a:prstGeom>
        </p:spPr>
      </p:pic>
      <p:pic>
        <p:nvPicPr>
          <p:cNvPr name="Picture 2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0"/>
            <a:ext cx="4445000" cy="4445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44450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Project	OVERALL CLASS	#ActiveCommits	#AreedspostV0	Activity Class	SUP(Months)	#Commits	TotalActivity	
	Project #Commits	Project FileUpds	Project Start Date UTC	Project End Date UTC	
	PUP+V0(Months)	10%-sync (%)	50%-attain.(%)	75%-attain.(%)	80%-attain.(%)	100%-attain.(%)	
	AvgTimeLag	AvgSrcLag	TimeLagsSchemaAlways?	SrcLagsSchemaAlways?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0" y="5524500"/>
            <a:ext cx="8890000" cy="1016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000"/>
              <a:t>simplepie__simplepie	1_ALMOST_FROZEN	2	0	1_ALMOST_FROZEN	99	3	2	
	1362	7545	2006-03-07 05:05:15 +0000	2019-02-19 11:52:57 +0000	
	156	0.81	0.14	0.14	0.14	0.77	
	0.26	-0.08	FALSE	FALSE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